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64" r:id="rId4"/>
    <p:sldId id="266" r:id="rId5"/>
    <p:sldId id="265" r:id="rId6"/>
    <p:sldId id="267" r:id="rId7"/>
    <p:sldId id="268" r:id="rId8"/>
    <p:sldId id="269" r:id="rId9"/>
    <p:sldId id="270" r:id="rId10"/>
    <p:sldId id="271" r:id="rId11"/>
    <p:sldId id="274" r:id="rId12"/>
    <p:sldId id="272" r:id="rId13"/>
    <p:sldId id="273" r:id="rId14"/>
    <p:sldId id="275" r:id="rId15"/>
    <p:sldId id="276" r:id="rId16"/>
    <p:sldId id="290" r:id="rId17"/>
    <p:sldId id="291" r:id="rId18"/>
    <p:sldId id="277" r:id="rId19"/>
    <p:sldId id="295" r:id="rId20"/>
    <p:sldId id="284" r:id="rId21"/>
    <p:sldId id="286" r:id="rId22"/>
    <p:sldId id="285" r:id="rId23"/>
    <p:sldId id="283" r:id="rId24"/>
    <p:sldId id="297" r:id="rId25"/>
    <p:sldId id="288" r:id="rId26"/>
    <p:sldId id="299" r:id="rId27"/>
    <p:sldId id="287" r:id="rId28"/>
    <p:sldId id="289" r:id="rId29"/>
    <p:sldId id="278" r:id="rId30"/>
    <p:sldId id="279" r:id="rId31"/>
    <p:sldId id="280" r:id="rId32"/>
    <p:sldId id="281" r:id="rId33"/>
    <p:sldId id="282" r:id="rId34"/>
    <p:sldId id="292" r:id="rId35"/>
    <p:sldId id="293" r:id="rId36"/>
    <p:sldId id="294" r:id="rId37"/>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2245ED-C94E-4D2E-A905-D61EE249D21A}" v="1" dt="2022-04-06T10:48:21.409"/>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65" autoAdjust="0"/>
    <p:restoredTop sz="68006" autoAdjust="0"/>
  </p:normalViewPr>
  <p:slideViewPr>
    <p:cSldViewPr snapToGrid="0">
      <p:cViewPr varScale="1">
        <p:scale>
          <a:sx n="61" d="100"/>
          <a:sy n="61" d="100"/>
        </p:scale>
        <p:origin x="924" y="66"/>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ULO ANGEL" userId="36baa15b-8b53-41fa-81e4-c453e2f98794" providerId="ADAL" clId="{6448B52F-0093-482A-98D8-51E84AD021B1}"/>
    <pc:docChg chg="undo custSel delSld modSld">
      <pc:chgData name="SAULO ANGEL" userId="36baa15b-8b53-41fa-81e4-c453e2f98794" providerId="ADAL" clId="{6448B52F-0093-482A-98D8-51E84AD021B1}" dt="2021-04-25T19:45:27.082" v="431" actId="20577"/>
      <pc:docMkLst>
        <pc:docMk/>
      </pc:docMkLst>
      <pc:sldChg chg="modSp mod">
        <pc:chgData name="SAULO ANGEL" userId="36baa15b-8b53-41fa-81e4-c453e2f98794" providerId="ADAL" clId="{6448B52F-0093-482A-98D8-51E84AD021B1}" dt="2021-04-14T15:29:53.652" v="10" actId="20577"/>
        <pc:sldMkLst>
          <pc:docMk/>
          <pc:sldMk cId="55069847" sldId="256"/>
        </pc:sldMkLst>
        <pc:spChg chg="mod">
          <ac:chgData name="SAULO ANGEL" userId="36baa15b-8b53-41fa-81e4-c453e2f98794" providerId="ADAL" clId="{6448B52F-0093-482A-98D8-51E84AD021B1}" dt="2021-04-14T15:29:22.164" v="2" actId="20577"/>
          <ac:spMkLst>
            <pc:docMk/>
            <pc:sldMk cId="55069847" sldId="256"/>
            <ac:spMk id="5" creationId="{C89DE584-D64F-4E86-8477-B21ECF87A67C}"/>
          </ac:spMkLst>
        </pc:spChg>
        <pc:spChg chg="mod">
          <ac:chgData name="SAULO ANGEL" userId="36baa15b-8b53-41fa-81e4-c453e2f98794" providerId="ADAL" clId="{6448B52F-0093-482A-98D8-51E84AD021B1}" dt="2021-04-14T15:29:53.652" v="10" actId="20577"/>
          <ac:spMkLst>
            <pc:docMk/>
            <pc:sldMk cId="55069847" sldId="256"/>
            <ac:spMk id="8" creationId="{0260CC54-7C81-4C64-AC0F-6C4A46BA9B32}"/>
          </ac:spMkLst>
        </pc:spChg>
      </pc:sldChg>
      <pc:sldChg chg="addSp delSp modSp mod modNotesTx">
        <pc:chgData name="SAULO ANGEL" userId="36baa15b-8b53-41fa-81e4-c453e2f98794" providerId="ADAL" clId="{6448B52F-0093-482A-98D8-51E84AD021B1}" dt="2021-04-25T18:24:42.020" v="319" actId="20577"/>
        <pc:sldMkLst>
          <pc:docMk/>
          <pc:sldMk cId="1490085343" sldId="257"/>
        </pc:sldMkLst>
        <pc:spChg chg="add mod">
          <ac:chgData name="SAULO ANGEL" userId="36baa15b-8b53-41fa-81e4-c453e2f98794" providerId="ADAL" clId="{6448B52F-0093-482A-98D8-51E84AD021B1}" dt="2021-04-14T15:30:03.175" v="12"/>
          <ac:spMkLst>
            <pc:docMk/>
            <pc:sldMk cId="1490085343" sldId="257"/>
            <ac:spMk id="6" creationId="{8FC5E285-D0FE-4248-8B30-C07641EE334C}"/>
          </ac:spMkLst>
        </pc:spChg>
        <pc:spChg chg="mod">
          <ac:chgData name="SAULO ANGEL" userId="36baa15b-8b53-41fa-81e4-c453e2f98794" providerId="ADAL" clId="{6448B52F-0093-482A-98D8-51E84AD021B1}" dt="2021-04-14T16:18:17.973" v="318" actId="1036"/>
          <ac:spMkLst>
            <pc:docMk/>
            <pc:sldMk cId="1490085343" sldId="257"/>
            <ac:spMk id="7" creationId="{76C62CC9-1453-49A0-8B84-4FDF8076D71A}"/>
          </ac:spMkLst>
        </pc:spChg>
        <pc:spChg chg="del">
          <ac:chgData name="SAULO ANGEL" userId="36baa15b-8b53-41fa-81e4-c453e2f98794" providerId="ADAL" clId="{6448B52F-0093-482A-98D8-51E84AD021B1}" dt="2021-04-14T15:30:02.714" v="11" actId="478"/>
          <ac:spMkLst>
            <pc:docMk/>
            <pc:sldMk cId="1490085343" sldId="257"/>
            <ac:spMk id="8" creationId="{0260CC54-7C81-4C64-AC0F-6C4A46BA9B32}"/>
          </ac:spMkLst>
        </pc:spChg>
      </pc:sldChg>
      <pc:sldChg chg="del">
        <pc:chgData name="SAULO ANGEL" userId="36baa15b-8b53-41fa-81e4-c453e2f98794" providerId="ADAL" clId="{6448B52F-0093-482A-98D8-51E84AD021B1}" dt="2021-04-14T15:30:19.794" v="13" actId="47"/>
        <pc:sldMkLst>
          <pc:docMk/>
          <pc:sldMk cId="702283614" sldId="258"/>
        </pc:sldMkLst>
      </pc:sldChg>
      <pc:sldChg chg="del">
        <pc:chgData name="SAULO ANGEL" userId="36baa15b-8b53-41fa-81e4-c453e2f98794" providerId="ADAL" clId="{6448B52F-0093-482A-98D8-51E84AD021B1}" dt="2021-04-14T15:30:19.794" v="13" actId="47"/>
        <pc:sldMkLst>
          <pc:docMk/>
          <pc:sldMk cId="2391535231" sldId="259"/>
        </pc:sldMkLst>
      </pc:sldChg>
      <pc:sldChg chg="del">
        <pc:chgData name="SAULO ANGEL" userId="36baa15b-8b53-41fa-81e4-c453e2f98794" providerId="ADAL" clId="{6448B52F-0093-482A-98D8-51E84AD021B1}" dt="2021-04-14T15:30:19.794" v="13" actId="47"/>
        <pc:sldMkLst>
          <pc:docMk/>
          <pc:sldMk cId="3575049669" sldId="260"/>
        </pc:sldMkLst>
      </pc:sldChg>
      <pc:sldChg chg="del">
        <pc:chgData name="SAULO ANGEL" userId="36baa15b-8b53-41fa-81e4-c453e2f98794" providerId="ADAL" clId="{6448B52F-0093-482A-98D8-51E84AD021B1}" dt="2021-04-14T15:30:36.058" v="14" actId="47"/>
        <pc:sldMkLst>
          <pc:docMk/>
          <pc:sldMk cId="2023919897" sldId="261"/>
        </pc:sldMkLst>
      </pc:sldChg>
      <pc:sldChg chg="addSp delSp modSp del mod">
        <pc:chgData name="SAULO ANGEL" userId="36baa15b-8b53-41fa-81e4-c453e2f98794" providerId="ADAL" clId="{6448B52F-0093-482A-98D8-51E84AD021B1}" dt="2021-04-14T16:18:09.842" v="302" actId="47"/>
        <pc:sldMkLst>
          <pc:docMk/>
          <pc:sldMk cId="1243203029" sldId="262"/>
        </pc:sldMkLst>
        <pc:spChg chg="del">
          <ac:chgData name="SAULO ANGEL" userId="36baa15b-8b53-41fa-81e4-c453e2f98794" providerId="ADAL" clId="{6448B52F-0093-482A-98D8-51E84AD021B1}" dt="2021-04-14T16:01:37.310" v="162" actId="478"/>
          <ac:spMkLst>
            <pc:docMk/>
            <pc:sldMk cId="1243203029" sldId="262"/>
            <ac:spMk id="8" creationId="{0260CC54-7C81-4C64-AC0F-6C4A46BA9B32}"/>
          </ac:spMkLst>
        </pc:spChg>
        <pc:spChg chg="mod">
          <ac:chgData name="SAULO ANGEL" userId="36baa15b-8b53-41fa-81e4-c453e2f98794" providerId="ADAL" clId="{6448B52F-0093-482A-98D8-51E84AD021B1}" dt="2021-04-14T15:33:36.902" v="98" actId="20577"/>
          <ac:spMkLst>
            <pc:docMk/>
            <pc:sldMk cId="1243203029" sldId="262"/>
            <ac:spMk id="11" creationId="{1ABFF68C-D3FA-488D-922A-B540A90C4EA7}"/>
          </ac:spMkLst>
        </pc:spChg>
        <pc:spChg chg="mod">
          <ac:chgData name="SAULO ANGEL" userId="36baa15b-8b53-41fa-81e4-c453e2f98794" providerId="ADAL" clId="{6448B52F-0093-482A-98D8-51E84AD021B1}" dt="2021-04-14T15:35:43.698" v="125" actId="20577"/>
          <ac:spMkLst>
            <pc:docMk/>
            <pc:sldMk cId="1243203029" sldId="262"/>
            <ac:spMk id="34" creationId="{64B0A987-4D60-4AED-AB87-6B67B23BFCEE}"/>
          </ac:spMkLst>
        </pc:spChg>
        <pc:spChg chg="add mod">
          <ac:chgData name="SAULO ANGEL" userId="36baa15b-8b53-41fa-81e4-c453e2f98794" providerId="ADAL" clId="{6448B52F-0093-482A-98D8-51E84AD021B1}" dt="2021-04-14T16:01:38.038" v="163"/>
          <ac:spMkLst>
            <pc:docMk/>
            <pc:sldMk cId="1243203029" sldId="262"/>
            <ac:spMk id="39" creationId="{8A6B7AF4-442B-4917-ABEA-E002FEC0D010}"/>
          </ac:spMkLst>
        </pc:spChg>
      </pc:sldChg>
      <pc:sldChg chg="del">
        <pc:chgData name="SAULO ANGEL" userId="36baa15b-8b53-41fa-81e4-c453e2f98794" providerId="ADAL" clId="{6448B52F-0093-482A-98D8-51E84AD021B1}" dt="2021-04-14T15:30:36.058" v="14" actId="47"/>
        <pc:sldMkLst>
          <pc:docMk/>
          <pc:sldMk cId="2852844272" sldId="263"/>
        </pc:sldMkLst>
      </pc:sldChg>
      <pc:sldChg chg="addSp delSp modSp mod modAnim">
        <pc:chgData name="SAULO ANGEL" userId="36baa15b-8b53-41fa-81e4-c453e2f98794" providerId="ADAL" clId="{6448B52F-0093-482A-98D8-51E84AD021B1}" dt="2021-04-25T18:35:27.077" v="328"/>
        <pc:sldMkLst>
          <pc:docMk/>
          <pc:sldMk cId="2473854946" sldId="264"/>
        </pc:sldMkLst>
        <pc:spChg chg="del">
          <ac:chgData name="SAULO ANGEL" userId="36baa15b-8b53-41fa-81e4-c453e2f98794" providerId="ADAL" clId="{6448B52F-0093-482A-98D8-51E84AD021B1}" dt="2021-04-14T16:01:51.676" v="166" actId="478"/>
          <ac:spMkLst>
            <pc:docMk/>
            <pc:sldMk cId="2473854946" sldId="264"/>
            <ac:spMk id="8" creationId="{0260CC54-7C81-4C64-AC0F-6C4A46BA9B32}"/>
          </ac:spMkLst>
        </pc:spChg>
        <pc:spChg chg="mod">
          <ac:chgData name="SAULO ANGEL" userId="36baa15b-8b53-41fa-81e4-c453e2f98794" providerId="ADAL" clId="{6448B52F-0093-482A-98D8-51E84AD021B1}" dt="2021-04-25T18:34:52.135" v="326" actId="165"/>
          <ac:spMkLst>
            <pc:docMk/>
            <pc:sldMk cId="2473854946" sldId="264"/>
            <ac:spMk id="9" creationId="{76BF425C-CBD2-433B-9B5B-095D47367830}"/>
          </ac:spMkLst>
        </pc:spChg>
        <pc:spChg chg="mod">
          <ac:chgData name="SAULO ANGEL" userId="36baa15b-8b53-41fa-81e4-c453e2f98794" providerId="ADAL" clId="{6448B52F-0093-482A-98D8-51E84AD021B1}" dt="2021-04-25T18:34:52.135" v="326" actId="165"/>
          <ac:spMkLst>
            <pc:docMk/>
            <pc:sldMk cId="2473854946" sldId="264"/>
            <ac:spMk id="21" creationId="{E21DEA26-01E4-4CEA-BAC4-22AFFA88F33D}"/>
          </ac:spMkLst>
        </pc:spChg>
        <pc:spChg chg="mod">
          <ac:chgData name="SAULO ANGEL" userId="36baa15b-8b53-41fa-81e4-c453e2f98794" providerId="ADAL" clId="{6448B52F-0093-482A-98D8-51E84AD021B1}" dt="2021-04-25T18:34:52.135" v="326" actId="165"/>
          <ac:spMkLst>
            <pc:docMk/>
            <pc:sldMk cId="2473854946" sldId="264"/>
            <ac:spMk id="25" creationId="{DC33C34C-C8AA-42D2-B5D7-8CC6C95B4827}"/>
          </ac:spMkLst>
        </pc:spChg>
        <pc:spChg chg="mod">
          <ac:chgData name="SAULO ANGEL" userId="36baa15b-8b53-41fa-81e4-c453e2f98794" providerId="ADAL" clId="{6448B52F-0093-482A-98D8-51E84AD021B1}" dt="2021-04-25T18:34:52.135" v="326" actId="165"/>
          <ac:spMkLst>
            <pc:docMk/>
            <pc:sldMk cId="2473854946" sldId="264"/>
            <ac:spMk id="26" creationId="{399DEFD4-9EBF-406F-AFEA-4A075ADA28D4}"/>
          </ac:spMkLst>
        </pc:spChg>
        <pc:spChg chg="mod">
          <ac:chgData name="SAULO ANGEL" userId="36baa15b-8b53-41fa-81e4-c453e2f98794" providerId="ADAL" clId="{6448B52F-0093-482A-98D8-51E84AD021B1}" dt="2021-04-25T18:34:52.135" v="326" actId="165"/>
          <ac:spMkLst>
            <pc:docMk/>
            <pc:sldMk cId="2473854946" sldId="264"/>
            <ac:spMk id="27" creationId="{11D6DF1C-B057-42AF-96E4-91CDB5BBE988}"/>
          </ac:spMkLst>
        </pc:spChg>
        <pc:spChg chg="mod">
          <ac:chgData name="SAULO ANGEL" userId="36baa15b-8b53-41fa-81e4-c453e2f98794" providerId="ADAL" clId="{6448B52F-0093-482A-98D8-51E84AD021B1}" dt="2021-04-25T18:34:52.135" v="326" actId="165"/>
          <ac:spMkLst>
            <pc:docMk/>
            <pc:sldMk cId="2473854946" sldId="264"/>
            <ac:spMk id="29" creationId="{572F53FB-55F1-43CA-92B9-3DC286BDE1D0}"/>
          </ac:spMkLst>
        </pc:spChg>
        <pc:spChg chg="add mod">
          <ac:chgData name="SAULO ANGEL" userId="36baa15b-8b53-41fa-81e4-c453e2f98794" providerId="ADAL" clId="{6448B52F-0093-482A-98D8-51E84AD021B1}" dt="2021-04-14T16:01:52.365" v="167"/>
          <ac:spMkLst>
            <pc:docMk/>
            <pc:sldMk cId="2473854946" sldId="264"/>
            <ac:spMk id="35" creationId="{CE172F04-5588-4EB2-B811-B2CC9D437D8C}"/>
          </ac:spMkLst>
        </pc:spChg>
        <pc:spChg chg="mod">
          <ac:chgData name="SAULO ANGEL" userId="36baa15b-8b53-41fa-81e4-c453e2f98794" providerId="ADAL" clId="{6448B52F-0093-482A-98D8-51E84AD021B1}" dt="2021-04-25T18:34:52.135" v="326" actId="165"/>
          <ac:spMkLst>
            <pc:docMk/>
            <pc:sldMk cId="2473854946" sldId="264"/>
            <ac:spMk id="38" creationId="{D0155DB1-173B-4ED9-BC20-E89F4006BA0E}"/>
          </ac:spMkLst>
        </pc:spChg>
        <pc:spChg chg="mod">
          <ac:chgData name="SAULO ANGEL" userId="36baa15b-8b53-41fa-81e4-c453e2f98794" providerId="ADAL" clId="{6448B52F-0093-482A-98D8-51E84AD021B1}" dt="2021-04-25T18:34:52.135" v="326" actId="165"/>
          <ac:spMkLst>
            <pc:docMk/>
            <pc:sldMk cId="2473854946" sldId="264"/>
            <ac:spMk id="44" creationId="{AE31CEB6-68EA-49DB-914A-3EA1F286424C}"/>
          </ac:spMkLst>
        </pc:spChg>
        <pc:spChg chg="mod">
          <ac:chgData name="SAULO ANGEL" userId="36baa15b-8b53-41fa-81e4-c453e2f98794" providerId="ADAL" clId="{6448B52F-0093-482A-98D8-51E84AD021B1}" dt="2021-04-25T18:34:52.135" v="326" actId="165"/>
          <ac:spMkLst>
            <pc:docMk/>
            <pc:sldMk cId="2473854946" sldId="264"/>
            <ac:spMk id="48" creationId="{C40DC798-427B-4A69-BD03-11A2D4566820}"/>
          </ac:spMkLst>
        </pc:spChg>
        <pc:spChg chg="mod">
          <ac:chgData name="SAULO ANGEL" userId="36baa15b-8b53-41fa-81e4-c453e2f98794" providerId="ADAL" clId="{6448B52F-0093-482A-98D8-51E84AD021B1}" dt="2021-04-25T18:34:52.135" v="326" actId="165"/>
          <ac:spMkLst>
            <pc:docMk/>
            <pc:sldMk cId="2473854946" sldId="264"/>
            <ac:spMk id="57" creationId="{8515377A-F94F-46CD-97C8-53FBC9B9EFA5}"/>
          </ac:spMkLst>
        </pc:spChg>
        <pc:spChg chg="mod topLvl">
          <ac:chgData name="SAULO ANGEL" userId="36baa15b-8b53-41fa-81e4-c453e2f98794" providerId="ADAL" clId="{6448B52F-0093-482A-98D8-51E84AD021B1}" dt="2021-04-25T18:34:52.135" v="326" actId="165"/>
          <ac:spMkLst>
            <pc:docMk/>
            <pc:sldMk cId="2473854946" sldId="264"/>
            <ac:spMk id="59" creationId="{AAED1BB4-1564-4F9F-B654-43A79595C680}"/>
          </ac:spMkLst>
        </pc:spChg>
        <pc:spChg chg="mod topLvl">
          <ac:chgData name="SAULO ANGEL" userId="36baa15b-8b53-41fa-81e4-c453e2f98794" providerId="ADAL" clId="{6448B52F-0093-482A-98D8-51E84AD021B1}" dt="2021-04-25T18:34:52.135" v="326" actId="165"/>
          <ac:spMkLst>
            <pc:docMk/>
            <pc:sldMk cId="2473854946" sldId="264"/>
            <ac:spMk id="60" creationId="{BC771969-4317-4967-8A73-4E2D0D6B3EBC}"/>
          </ac:spMkLst>
        </pc:spChg>
        <pc:spChg chg="mod topLvl">
          <ac:chgData name="SAULO ANGEL" userId="36baa15b-8b53-41fa-81e4-c453e2f98794" providerId="ADAL" clId="{6448B52F-0093-482A-98D8-51E84AD021B1}" dt="2021-04-25T18:34:52.135" v="326" actId="165"/>
          <ac:spMkLst>
            <pc:docMk/>
            <pc:sldMk cId="2473854946" sldId="264"/>
            <ac:spMk id="61" creationId="{C28C4E27-B3EB-4086-BA0A-DF953ED06CD0}"/>
          </ac:spMkLst>
        </pc:spChg>
        <pc:spChg chg="mod topLvl">
          <ac:chgData name="SAULO ANGEL" userId="36baa15b-8b53-41fa-81e4-c453e2f98794" providerId="ADAL" clId="{6448B52F-0093-482A-98D8-51E84AD021B1}" dt="2021-04-25T18:34:43.559" v="325" actId="165"/>
          <ac:spMkLst>
            <pc:docMk/>
            <pc:sldMk cId="2473854946" sldId="264"/>
            <ac:spMk id="64" creationId="{F841D62A-76CB-47B0-BA79-CE3564C4ABF7}"/>
          </ac:spMkLst>
        </pc:spChg>
        <pc:grpChg chg="del mod topLvl">
          <ac:chgData name="SAULO ANGEL" userId="36baa15b-8b53-41fa-81e4-c453e2f98794" providerId="ADAL" clId="{6448B52F-0093-482A-98D8-51E84AD021B1}" dt="2021-04-25T18:34:52.135" v="326" actId="165"/>
          <ac:grpSpMkLst>
            <pc:docMk/>
            <pc:sldMk cId="2473854946" sldId="264"/>
            <ac:grpSpMk id="4" creationId="{932A501A-2AC3-9F42-A173-4F91F36E8786}"/>
          </ac:grpSpMkLst>
        </pc:grpChg>
        <pc:grpChg chg="del mod">
          <ac:chgData name="SAULO ANGEL" userId="36baa15b-8b53-41fa-81e4-c453e2f98794" providerId="ADAL" clId="{6448B52F-0093-482A-98D8-51E84AD021B1}" dt="2021-04-25T18:34:43.559" v="325" actId="165"/>
          <ac:grpSpMkLst>
            <pc:docMk/>
            <pc:sldMk cId="2473854946" sldId="264"/>
            <ac:grpSpMk id="6" creationId="{D3DD5054-F63C-D44A-8781-5D1249CC75A3}"/>
          </ac:grpSpMkLst>
        </pc:grpChg>
        <pc:grpChg chg="mod">
          <ac:chgData name="SAULO ANGEL" userId="36baa15b-8b53-41fa-81e4-c453e2f98794" providerId="ADAL" clId="{6448B52F-0093-482A-98D8-51E84AD021B1}" dt="2021-04-25T18:34:52.135" v="326" actId="165"/>
          <ac:grpSpMkLst>
            <pc:docMk/>
            <pc:sldMk cId="2473854946" sldId="264"/>
            <ac:grpSpMk id="47" creationId="{5AAB98A6-0B19-4F11-A0E2-FABDE0115329}"/>
          </ac:grpSpMkLst>
        </pc:grpChg>
        <pc:grpChg chg="mod">
          <ac:chgData name="SAULO ANGEL" userId="36baa15b-8b53-41fa-81e4-c453e2f98794" providerId="ADAL" clId="{6448B52F-0093-482A-98D8-51E84AD021B1}" dt="2021-04-25T18:34:52.135" v="326" actId="165"/>
          <ac:grpSpMkLst>
            <pc:docMk/>
            <pc:sldMk cId="2473854946" sldId="264"/>
            <ac:grpSpMk id="56" creationId="{31B212FB-F6AA-424E-AC83-F68ADA55A032}"/>
          </ac:grpSpMkLst>
        </pc:grpChg>
        <pc:grpChg chg="mod topLvl">
          <ac:chgData name="SAULO ANGEL" userId="36baa15b-8b53-41fa-81e4-c453e2f98794" providerId="ADAL" clId="{6448B52F-0093-482A-98D8-51E84AD021B1}" dt="2021-04-25T18:34:52.135" v="326" actId="165"/>
          <ac:grpSpMkLst>
            <pc:docMk/>
            <pc:sldMk cId="2473854946" sldId="264"/>
            <ac:grpSpMk id="58" creationId="{8C7FEE6B-A37D-47DB-8D09-EDAC23EB7820}"/>
          </ac:grpSpMkLst>
        </pc:grpChg>
        <pc:cxnChg chg="mod">
          <ac:chgData name="SAULO ANGEL" userId="36baa15b-8b53-41fa-81e4-c453e2f98794" providerId="ADAL" clId="{6448B52F-0093-482A-98D8-51E84AD021B1}" dt="2021-04-25T18:34:52.135" v="326" actId="165"/>
          <ac:cxnSpMkLst>
            <pc:docMk/>
            <pc:sldMk cId="2473854946" sldId="264"/>
            <ac:cxnSpMk id="3" creationId="{52B86E9E-49B6-4B6E-86C6-E3B840A32720}"/>
          </ac:cxnSpMkLst>
        </pc:cxnChg>
        <pc:cxnChg chg="mod">
          <ac:chgData name="SAULO ANGEL" userId="36baa15b-8b53-41fa-81e4-c453e2f98794" providerId="ADAL" clId="{6448B52F-0093-482A-98D8-51E84AD021B1}" dt="2021-04-25T18:34:52.135" v="326" actId="165"/>
          <ac:cxnSpMkLst>
            <pc:docMk/>
            <pc:sldMk cId="2473854946" sldId="264"/>
            <ac:cxnSpMk id="5" creationId="{E57A4F46-E2F3-4F64-BBE3-9470D8017244}"/>
          </ac:cxnSpMkLst>
        </pc:cxnChg>
        <pc:cxnChg chg="mod">
          <ac:chgData name="SAULO ANGEL" userId="36baa15b-8b53-41fa-81e4-c453e2f98794" providerId="ADAL" clId="{6448B52F-0093-482A-98D8-51E84AD021B1}" dt="2021-04-25T18:34:52.135" v="326" actId="165"/>
          <ac:cxnSpMkLst>
            <pc:docMk/>
            <pc:sldMk cId="2473854946" sldId="264"/>
            <ac:cxnSpMk id="14" creationId="{AAD18242-E115-403D-BFD6-2BC430B66794}"/>
          </ac:cxnSpMkLst>
        </pc:cxnChg>
        <pc:cxnChg chg="mod">
          <ac:chgData name="SAULO ANGEL" userId="36baa15b-8b53-41fa-81e4-c453e2f98794" providerId="ADAL" clId="{6448B52F-0093-482A-98D8-51E84AD021B1}" dt="2021-04-25T18:34:52.135" v="326" actId="165"/>
          <ac:cxnSpMkLst>
            <pc:docMk/>
            <pc:sldMk cId="2473854946" sldId="264"/>
            <ac:cxnSpMk id="17" creationId="{35335370-366E-41C9-BEFC-F6294683BB7B}"/>
          </ac:cxnSpMkLst>
        </pc:cxnChg>
        <pc:cxnChg chg="mod">
          <ac:chgData name="SAULO ANGEL" userId="36baa15b-8b53-41fa-81e4-c453e2f98794" providerId="ADAL" clId="{6448B52F-0093-482A-98D8-51E84AD021B1}" dt="2021-04-25T18:34:52.135" v="326" actId="165"/>
          <ac:cxnSpMkLst>
            <pc:docMk/>
            <pc:sldMk cId="2473854946" sldId="264"/>
            <ac:cxnSpMk id="18" creationId="{EB875015-DF02-4347-8260-E008E759850F}"/>
          </ac:cxnSpMkLst>
        </pc:cxnChg>
        <pc:cxnChg chg="mod">
          <ac:chgData name="SAULO ANGEL" userId="36baa15b-8b53-41fa-81e4-c453e2f98794" providerId="ADAL" clId="{6448B52F-0093-482A-98D8-51E84AD021B1}" dt="2021-04-25T18:34:52.135" v="326" actId="165"/>
          <ac:cxnSpMkLst>
            <pc:docMk/>
            <pc:sldMk cId="2473854946" sldId="264"/>
            <ac:cxnSpMk id="22" creationId="{7725475A-2B35-42E7-8962-1122E5DFF472}"/>
          </ac:cxnSpMkLst>
        </pc:cxnChg>
        <pc:cxnChg chg="mod">
          <ac:chgData name="SAULO ANGEL" userId="36baa15b-8b53-41fa-81e4-c453e2f98794" providerId="ADAL" clId="{6448B52F-0093-482A-98D8-51E84AD021B1}" dt="2021-04-25T18:34:52.135" v="326" actId="165"/>
          <ac:cxnSpMkLst>
            <pc:docMk/>
            <pc:sldMk cId="2473854946" sldId="264"/>
            <ac:cxnSpMk id="30" creationId="{FD634D0C-9EE6-4E13-9B90-3B644F935654}"/>
          </ac:cxnSpMkLst>
        </pc:cxnChg>
        <pc:cxnChg chg="mod">
          <ac:chgData name="SAULO ANGEL" userId="36baa15b-8b53-41fa-81e4-c453e2f98794" providerId="ADAL" clId="{6448B52F-0093-482A-98D8-51E84AD021B1}" dt="2021-04-25T18:34:52.135" v="326" actId="165"/>
          <ac:cxnSpMkLst>
            <pc:docMk/>
            <pc:sldMk cId="2473854946" sldId="264"/>
            <ac:cxnSpMk id="32" creationId="{1479B409-5A02-48A0-891B-2CE454E566EC}"/>
          </ac:cxnSpMkLst>
        </pc:cxnChg>
        <pc:cxnChg chg="mod">
          <ac:chgData name="SAULO ANGEL" userId="36baa15b-8b53-41fa-81e4-c453e2f98794" providerId="ADAL" clId="{6448B52F-0093-482A-98D8-51E84AD021B1}" dt="2021-04-25T18:34:52.135" v="326" actId="165"/>
          <ac:cxnSpMkLst>
            <pc:docMk/>
            <pc:sldMk cId="2473854946" sldId="264"/>
            <ac:cxnSpMk id="39" creationId="{872A3E59-818B-4047-A053-0057A6808FD1}"/>
          </ac:cxnSpMkLst>
        </pc:cxnChg>
        <pc:cxnChg chg="mod">
          <ac:chgData name="SAULO ANGEL" userId="36baa15b-8b53-41fa-81e4-c453e2f98794" providerId="ADAL" clId="{6448B52F-0093-482A-98D8-51E84AD021B1}" dt="2021-04-25T18:34:52.135" v="326" actId="165"/>
          <ac:cxnSpMkLst>
            <pc:docMk/>
            <pc:sldMk cId="2473854946" sldId="264"/>
            <ac:cxnSpMk id="46" creationId="{985AAF55-A38D-4227-B4C7-557516010D86}"/>
          </ac:cxnSpMkLst>
        </pc:cxnChg>
        <pc:cxnChg chg="mod">
          <ac:chgData name="SAULO ANGEL" userId="36baa15b-8b53-41fa-81e4-c453e2f98794" providerId="ADAL" clId="{6448B52F-0093-482A-98D8-51E84AD021B1}" dt="2021-04-25T18:34:52.135" v="326" actId="165"/>
          <ac:cxnSpMkLst>
            <pc:docMk/>
            <pc:sldMk cId="2473854946" sldId="264"/>
            <ac:cxnSpMk id="52" creationId="{C01DF61B-25F5-41EC-A160-C9EBD9B3BBAB}"/>
          </ac:cxnSpMkLst>
        </pc:cxnChg>
      </pc:sldChg>
      <pc:sldChg chg="addSp delSp modSp mod">
        <pc:chgData name="SAULO ANGEL" userId="36baa15b-8b53-41fa-81e4-c453e2f98794" providerId="ADAL" clId="{6448B52F-0093-482A-98D8-51E84AD021B1}" dt="2021-04-14T16:02:06.990" v="171"/>
        <pc:sldMkLst>
          <pc:docMk/>
          <pc:sldMk cId="3610002618" sldId="265"/>
        </pc:sldMkLst>
        <pc:spChg chg="del">
          <ac:chgData name="SAULO ANGEL" userId="36baa15b-8b53-41fa-81e4-c453e2f98794" providerId="ADAL" clId="{6448B52F-0093-482A-98D8-51E84AD021B1}" dt="2021-04-14T16:02:05.776" v="170" actId="478"/>
          <ac:spMkLst>
            <pc:docMk/>
            <pc:sldMk cId="3610002618" sldId="265"/>
            <ac:spMk id="8" creationId="{0260CC54-7C81-4C64-AC0F-6C4A46BA9B32}"/>
          </ac:spMkLst>
        </pc:spChg>
        <pc:spChg chg="add mod">
          <ac:chgData name="SAULO ANGEL" userId="36baa15b-8b53-41fa-81e4-c453e2f98794" providerId="ADAL" clId="{6448B52F-0093-482A-98D8-51E84AD021B1}" dt="2021-04-14T16:02:06.990" v="171"/>
          <ac:spMkLst>
            <pc:docMk/>
            <pc:sldMk cId="3610002618" sldId="265"/>
            <ac:spMk id="9" creationId="{E7B67018-1A8B-4906-95D2-B5BD3EE7C0E2}"/>
          </ac:spMkLst>
        </pc:spChg>
      </pc:sldChg>
      <pc:sldChg chg="addSp delSp modSp mod">
        <pc:chgData name="SAULO ANGEL" userId="36baa15b-8b53-41fa-81e4-c453e2f98794" providerId="ADAL" clId="{6448B52F-0093-482A-98D8-51E84AD021B1}" dt="2021-04-25T18:40:12.430" v="330" actId="313"/>
        <pc:sldMkLst>
          <pc:docMk/>
          <pc:sldMk cId="143264008" sldId="266"/>
        </pc:sldMkLst>
        <pc:spChg chg="del">
          <ac:chgData name="SAULO ANGEL" userId="36baa15b-8b53-41fa-81e4-c453e2f98794" providerId="ADAL" clId="{6448B52F-0093-482A-98D8-51E84AD021B1}" dt="2021-04-14T16:01:57.785" v="168" actId="478"/>
          <ac:spMkLst>
            <pc:docMk/>
            <pc:sldMk cId="143264008" sldId="266"/>
            <ac:spMk id="8" creationId="{0260CC54-7C81-4C64-AC0F-6C4A46BA9B32}"/>
          </ac:spMkLst>
        </pc:spChg>
        <pc:spChg chg="add mod">
          <ac:chgData name="SAULO ANGEL" userId="36baa15b-8b53-41fa-81e4-c453e2f98794" providerId="ADAL" clId="{6448B52F-0093-482A-98D8-51E84AD021B1}" dt="2021-04-14T16:01:58.489" v="169"/>
          <ac:spMkLst>
            <pc:docMk/>
            <pc:sldMk cId="143264008" sldId="266"/>
            <ac:spMk id="35" creationId="{137B8F43-BB28-4879-8827-838540282474}"/>
          </ac:spMkLst>
        </pc:spChg>
        <pc:spChg chg="mod">
          <ac:chgData name="SAULO ANGEL" userId="36baa15b-8b53-41fa-81e4-c453e2f98794" providerId="ADAL" clId="{6448B52F-0093-482A-98D8-51E84AD021B1}" dt="2021-04-25T18:40:12.430" v="330" actId="313"/>
          <ac:spMkLst>
            <pc:docMk/>
            <pc:sldMk cId="143264008" sldId="266"/>
            <ac:spMk id="60" creationId="{BC771969-4317-4967-8A73-4E2D0D6B3EBC}"/>
          </ac:spMkLst>
        </pc:spChg>
      </pc:sldChg>
      <pc:sldChg chg="addSp delSp modSp mod">
        <pc:chgData name="SAULO ANGEL" userId="36baa15b-8b53-41fa-81e4-c453e2f98794" providerId="ADAL" clId="{6448B52F-0093-482A-98D8-51E84AD021B1}" dt="2021-04-25T18:53:51.094" v="331" actId="20577"/>
        <pc:sldMkLst>
          <pc:docMk/>
          <pc:sldMk cId="2619310135" sldId="267"/>
        </pc:sldMkLst>
        <pc:spChg chg="mod">
          <ac:chgData name="SAULO ANGEL" userId="36baa15b-8b53-41fa-81e4-c453e2f98794" providerId="ADAL" clId="{6448B52F-0093-482A-98D8-51E84AD021B1}" dt="2021-04-25T18:53:51.094" v="331" actId="20577"/>
          <ac:spMkLst>
            <pc:docMk/>
            <pc:sldMk cId="2619310135" sldId="267"/>
            <ac:spMk id="7" creationId="{76C820B7-C498-734B-B9C6-ED30431B58AE}"/>
          </ac:spMkLst>
        </pc:spChg>
        <pc:spChg chg="del">
          <ac:chgData name="SAULO ANGEL" userId="36baa15b-8b53-41fa-81e4-c453e2f98794" providerId="ADAL" clId="{6448B52F-0093-482A-98D8-51E84AD021B1}" dt="2021-04-14T16:02:30.638" v="172" actId="478"/>
          <ac:spMkLst>
            <pc:docMk/>
            <pc:sldMk cId="2619310135" sldId="267"/>
            <ac:spMk id="8" creationId="{0260CC54-7C81-4C64-AC0F-6C4A46BA9B32}"/>
          </ac:spMkLst>
        </pc:spChg>
        <pc:spChg chg="add mod">
          <ac:chgData name="SAULO ANGEL" userId="36baa15b-8b53-41fa-81e4-c453e2f98794" providerId="ADAL" clId="{6448B52F-0093-482A-98D8-51E84AD021B1}" dt="2021-04-14T16:02:32.848" v="173"/>
          <ac:spMkLst>
            <pc:docMk/>
            <pc:sldMk cId="2619310135" sldId="267"/>
            <ac:spMk id="12" creationId="{2149918B-9E77-42AE-95D4-BD54CC79B439}"/>
          </ac:spMkLst>
        </pc:spChg>
      </pc:sldChg>
      <pc:sldChg chg="addSp delSp modSp mod">
        <pc:chgData name="SAULO ANGEL" userId="36baa15b-8b53-41fa-81e4-c453e2f98794" providerId="ADAL" clId="{6448B52F-0093-482A-98D8-51E84AD021B1}" dt="2021-04-14T16:02:57.246" v="175"/>
        <pc:sldMkLst>
          <pc:docMk/>
          <pc:sldMk cId="554120205" sldId="268"/>
        </pc:sldMkLst>
        <pc:spChg chg="del">
          <ac:chgData name="SAULO ANGEL" userId="36baa15b-8b53-41fa-81e4-c453e2f98794" providerId="ADAL" clId="{6448B52F-0093-482A-98D8-51E84AD021B1}" dt="2021-04-14T16:02:55.336" v="174" actId="478"/>
          <ac:spMkLst>
            <pc:docMk/>
            <pc:sldMk cId="554120205" sldId="268"/>
            <ac:spMk id="8" creationId="{0260CC54-7C81-4C64-AC0F-6C4A46BA9B32}"/>
          </ac:spMkLst>
        </pc:spChg>
        <pc:spChg chg="add mod">
          <ac:chgData name="SAULO ANGEL" userId="36baa15b-8b53-41fa-81e4-c453e2f98794" providerId="ADAL" clId="{6448B52F-0093-482A-98D8-51E84AD021B1}" dt="2021-04-14T16:02:57.246" v="175"/>
          <ac:spMkLst>
            <pc:docMk/>
            <pc:sldMk cId="554120205" sldId="268"/>
            <ac:spMk id="12" creationId="{6D0BA6C7-1019-45E4-A9D2-CD955436E049}"/>
          </ac:spMkLst>
        </pc:spChg>
      </pc:sldChg>
      <pc:sldChg chg="addSp delSp modSp mod">
        <pc:chgData name="SAULO ANGEL" userId="36baa15b-8b53-41fa-81e4-c453e2f98794" providerId="ADAL" clId="{6448B52F-0093-482A-98D8-51E84AD021B1}" dt="2021-04-14T16:03:03.172" v="177"/>
        <pc:sldMkLst>
          <pc:docMk/>
          <pc:sldMk cId="2536578613" sldId="269"/>
        </pc:sldMkLst>
        <pc:spChg chg="del">
          <ac:chgData name="SAULO ANGEL" userId="36baa15b-8b53-41fa-81e4-c453e2f98794" providerId="ADAL" clId="{6448B52F-0093-482A-98D8-51E84AD021B1}" dt="2021-04-14T16:03:02.612" v="176" actId="478"/>
          <ac:spMkLst>
            <pc:docMk/>
            <pc:sldMk cId="2536578613" sldId="269"/>
            <ac:spMk id="8" creationId="{0260CC54-7C81-4C64-AC0F-6C4A46BA9B32}"/>
          </ac:spMkLst>
        </pc:spChg>
        <pc:spChg chg="add mod">
          <ac:chgData name="SAULO ANGEL" userId="36baa15b-8b53-41fa-81e4-c453e2f98794" providerId="ADAL" clId="{6448B52F-0093-482A-98D8-51E84AD021B1}" dt="2021-04-14T16:03:03.172" v="177"/>
          <ac:spMkLst>
            <pc:docMk/>
            <pc:sldMk cId="2536578613" sldId="269"/>
            <ac:spMk id="9" creationId="{383B6ADD-7EEC-4E55-90DD-D7B865703695}"/>
          </ac:spMkLst>
        </pc:spChg>
      </pc:sldChg>
      <pc:sldChg chg="addSp delSp modSp mod">
        <pc:chgData name="SAULO ANGEL" userId="36baa15b-8b53-41fa-81e4-c453e2f98794" providerId="ADAL" clId="{6448B52F-0093-482A-98D8-51E84AD021B1}" dt="2021-04-14T16:03:09.201" v="179"/>
        <pc:sldMkLst>
          <pc:docMk/>
          <pc:sldMk cId="1236602543" sldId="270"/>
        </pc:sldMkLst>
        <pc:spChg chg="del">
          <ac:chgData name="SAULO ANGEL" userId="36baa15b-8b53-41fa-81e4-c453e2f98794" providerId="ADAL" clId="{6448B52F-0093-482A-98D8-51E84AD021B1}" dt="2021-04-14T16:03:08.711" v="178" actId="478"/>
          <ac:spMkLst>
            <pc:docMk/>
            <pc:sldMk cId="1236602543" sldId="270"/>
            <ac:spMk id="8" creationId="{0260CC54-7C81-4C64-AC0F-6C4A46BA9B32}"/>
          </ac:spMkLst>
        </pc:spChg>
        <pc:spChg chg="add mod">
          <ac:chgData name="SAULO ANGEL" userId="36baa15b-8b53-41fa-81e4-c453e2f98794" providerId="ADAL" clId="{6448B52F-0093-482A-98D8-51E84AD021B1}" dt="2021-04-14T16:03:09.201" v="179"/>
          <ac:spMkLst>
            <pc:docMk/>
            <pc:sldMk cId="1236602543" sldId="270"/>
            <ac:spMk id="10" creationId="{2C59476B-3B33-41D5-B4DE-66BB35842BED}"/>
          </ac:spMkLst>
        </pc:spChg>
      </pc:sldChg>
      <pc:sldChg chg="addSp delSp modSp mod">
        <pc:chgData name="SAULO ANGEL" userId="36baa15b-8b53-41fa-81e4-c453e2f98794" providerId="ADAL" clId="{6448B52F-0093-482A-98D8-51E84AD021B1}" dt="2021-04-14T16:03:18.061" v="181"/>
        <pc:sldMkLst>
          <pc:docMk/>
          <pc:sldMk cId="2550435713" sldId="271"/>
        </pc:sldMkLst>
        <pc:spChg chg="del">
          <ac:chgData name="SAULO ANGEL" userId="36baa15b-8b53-41fa-81e4-c453e2f98794" providerId="ADAL" clId="{6448B52F-0093-482A-98D8-51E84AD021B1}" dt="2021-04-14T16:03:17.633" v="180" actId="478"/>
          <ac:spMkLst>
            <pc:docMk/>
            <pc:sldMk cId="2550435713" sldId="271"/>
            <ac:spMk id="8" creationId="{0260CC54-7C81-4C64-AC0F-6C4A46BA9B32}"/>
          </ac:spMkLst>
        </pc:spChg>
        <pc:spChg chg="add mod">
          <ac:chgData name="SAULO ANGEL" userId="36baa15b-8b53-41fa-81e4-c453e2f98794" providerId="ADAL" clId="{6448B52F-0093-482A-98D8-51E84AD021B1}" dt="2021-04-14T16:03:18.061" v="181"/>
          <ac:spMkLst>
            <pc:docMk/>
            <pc:sldMk cId="2550435713" sldId="271"/>
            <ac:spMk id="9" creationId="{8FD4AE83-B129-4D9F-87E7-1854DA040FBB}"/>
          </ac:spMkLst>
        </pc:spChg>
      </pc:sldChg>
      <pc:sldChg chg="addSp delSp modSp mod">
        <pc:chgData name="SAULO ANGEL" userId="36baa15b-8b53-41fa-81e4-c453e2f98794" providerId="ADAL" clId="{6448B52F-0093-482A-98D8-51E84AD021B1}" dt="2021-04-14T16:03:33.411" v="185"/>
        <pc:sldMkLst>
          <pc:docMk/>
          <pc:sldMk cId="1959779995" sldId="272"/>
        </pc:sldMkLst>
        <pc:spChg chg="del">
          <ac:chgData name="SAULO ANGEL" userId="36baa15b-8b53-41fa-81e4-c453e2f98794" providerId="ADAL" clId="{6448B52F-0093-482A-98D8-51E84AD021B1}" dt="2021-04-14T16:03:32.953" v="184" actId="478"/>
          <ac:spMkLst>
            <pc:docMk/>
            <pc:sldMk cId="1959779995" sldId="272"/>
            <ac:spMk id="8" creationId="{0260CC54-7C81-4C64-AC0F-6C4A46BA9B32}"/>
          </ac:spMkLst>
        </pc:spChg>
        <pc:spChg chg="add mod">
          <ac:chgData name="SAULO ANGEL" userId="36baa15b-8b53-41fa-81e4-c453e2f98794" providerId="ADAL" clId="{6448B52F-0093-482A-98D8-51E84AD021B1}" dt="2021-04-14T16:03:33.411" v="185"/>
          <ac:spMkLst>
            <pc:docMk/>
            <pc:sldMk cId="1959779995" sldId="272"/>
            <ac:spMk id="12" creationId="{B70D8030-A7D5-4643-A288-9C1449F87D9F}"/>
          </ac:spMkLst>
        </pc:spChg>
      </pc:sldChg>
      <pc:sldChg chg="addSp delSp modSp mod">
        <pc:chgData name="SAULO ANGEL" userId="36baa15b-8b53-41fa-81e4-c453e2f98794" providerId="ADAL" clId="{6448B52F-0093-482A-98D8-51E84AD021B1}" dt="2021-04-14T16:03:27.446" v="183"/>
        <pc:sldMkLst>
          <pc:docMk/>
          <pc:sldMk cId="3391804276" sldId="274"/>
        </pc:sldMkLst>
        <pc:spChg chg="del">
          <ac:chgData name="SAULO ANGEL" userId="36baa15b-8b53-41fa-81e4-c453e2f98794" providerId="ADAL" clId="{6448B52F-0093-482A-98D8-51E84AD021B1}" dt="2021-04-14T16:03:26.831" v="182" actId="478"/>
          <ac:spMkLst>
            <pc:docMk/>
            <pc:sldMk cId="3391804276" sldId="274"/>
            <ac:spMk id="8" creationId="{0260CC54-7C81-4C64-AC0F-6C4A46BA9B32}"/>
          </ac:spMkLst>
        </pc:spChg>
        <pc:spChg chg="add mod">
          <ac:chgData name="SAULO ANGEL" userId="36baa15b-8b53-41fa-81e4-c453e2f98794" providerId="ADAL" clId="{6448B52F-0093-482A-98D8-51E84AD021B1}" dt="2021-04-14T16:03:27.446" v="183"/>
          <ac:spMkLst>
            <pc:docMk/>
            <pc:sldMk cId="3391804276" sldId="274"/>
            <ac:spMk id="9" creationId="{C06268CD-F004-4F53-8442-542DC5CF1EF3}"/>
          </ac:spMkLst>
        </pc:spChg>
      </pc:sldChg>
      <pc:sldChg chg="addSp delSp modSp mod">
        <pc:chgData name="SAULO ANGEL" userId="36baa15b-8b53-41fa-81e4-c453e2f98794" providerId="ADAL" clId="{6448B52F-0093-482A-98D8-51E84AD021B1}" dt="2021-04-14T16:03:40.577" v="187"/>
        <pc:sldMkLst>
          <pc:docMk/>
          <pc:sldMk cId="317762222" sldId="275"/>
        </pc:sldMkLst>
        <pc:spChg chg="del">
          <ac:chgData name="SAULO ANGEL" userId="36baa15b-8b53-41fa-81e4-c453e2f98794" providerId="ADAL" clId="{6448B52F-0093-482A-98D8-51E84AD021B1}" dt="2021-04-14T16:03:40.054" v="186" actId="478"/>
          <ac:spMkLst>
            <pc:docMk/>
            <pc:sldMk cId="317762222" sldId="275"/>
            <ac:spMk id="8" creationId="{0260CC54-7C81-4C64-AC0F-6C4A46BA9B32}"/>
          </ac:spMkLst>
        </pc:spChg>
        <pc:spChg chg="add mod">
          <ac:chgData name="SAULO ANGEL" userId="36baa15b-8b53-41fa-81e4-c453e2f98794" providerId="ADAL" clId="{6448B52F-0093-482A-98D8-51E84AD021B1}" dt="2021-04-14T16:03:40.577" v="187"/>
          <ac:spMkLst>
            <pc:docMk/>
            <pc:sldMk cId="317762222" sldId="275"/>
            <ac:spMk id="31" creationId="{C62DA58D-71EF-4B4F-8F04-5D4BB9C4FDDC}"/>
          </ac:spMkLst>
        </pc:spChg>
      </pc:sldChg>
      <pc:sldChg chg="addSp delSp modSp mod">
        <pc:chgData name="SAULO ANGEL" userId="36baa15b-8b53-41fa-81e4-c453e2f98794" providerId="ADAL" clId="{6448B52F-0093-482A-98D8-51E84AD021B1}" dt="2021-04-14T16:04:15.051" v="196" actId="20577"/>
        <pc:sldMkLst>
          <pc:docMk/>
          <pc:sldMk cId="4260989076" sldId="276"/>
        </pc:sldMkLst>
        <pc:spChg chg="del">
          <ac:chgData name="SAULO ANGEL" userId="36baa15b-8b53-41fa-81e4-c453e2f98794" providerId="ADAL" clId="{6448B52F-0093-482A-98D8-51E84AD021B1}" dt="2021-04-14T16:03:46.411" v="188" actId="478"/>
          <ac:spMkLst>
            <pc:docMk/>
            <pc:sldMk cId="4260989076" sldId="276"/>
            <ac:spMk id="8" creationId="{0260CC54-7C81-4C64-AC0F-6C4A46BA9B32}"/>
          </ac:spMkLst>
        </pc:spChg>
        <pc:spChg chg="add mod">
          <ac:chgData name="SAULO ANGEL" userId="36baa15b-8b53-41fa-81e4-c453e2f98794" providerId="ADAL" clId="{6448B52F-0093-482A-98D8-51E84AD021B1}" dt="2021-04-14T16:03:46.935" v="189"/>
          <ac:spMkLst>
            <pc:docMk/>
            <pc:sldMk cId="4260989076" sldId="276"/>
            <ac:spMk id="31" creationId="{C4541E66-B1DB-4781-97E4-37C55A2074F8}"/>
          </ac:spMkLst>
        </pc:spChg>
        <pc:spChg chg="mod">
          <ac:chgData name="SAULO ANGEL" userId="36baa15b-8b53-41fa-81e4-c453e2f98794" providerId="ADAL" clId="{6448B52F-0093-482A-98D8-51E84AD021B1}" dt="2021-04-14T16:04:15.051" v="196" actId="20577"/>
          <ac:spMkLst>
            <pc:docMk/>
            <pc:sldMk cId="4260989076" sldId="276"/>
            <ac:spMk id="54" creationId="{ABF31629-1253-47F4-8A47-71D761541C0A}"/>
          </ac:spMkLst>
        </pc:spChg>
      </pc:sldChg>
      <pc:sldChg chg="addSp delSp modSp mod">
        <pc:chgData name="SAULO ANGEL" userId="36baa15b-8b53-41fa-81e4-c453e2f98794" providerId="ADAL" clId="{6448B52F-0093-482A-98D8-51E84AD021B1}" dt="2021-04-14T16:04:43.657" v="202"/>
        <pc:sldMkLst>
          <pc:docMk/>
          <pc:sldMk cId="3681932928" sldId="277"/>
        </pc:sldMkLst>
        <pc:spChg chg="del">
          <ac:chgData name="SAULO ANGEL" userId="36baa15b-8b53-41fa-81e4-c453e2f98794" providerId="ADAL" clId="{6448B52F-0093-482A-98D8-51E84AD021B1}" dt="2021-04-14T16:04:43.167" v="201" actId="478"/>
          <ac:spMkLst>
            <pc:docMk/>
            <pc:sldMk cId="3681932928" sldId="277"/>
            <ac:spMk id="8" creationId="{0260CC54-7C81-4C64-AC0F-6C4A46BA9B32}"/>
          </ac:spMkLst>
        </pc:spChg>
        <pc:spChg chg="add mod">
          <ac:chgData name="SAULO ANGEL" userId="36baa15b-8b53-41fa-81e4-c453e2f98794" providerId="ADAL" clId="{6448B52F-0093-482A-98D8-51E84AD021B1}" dt="2021-04-14T16:04:43.657" v="202"/>
          <ac:spMkLst>
            <pc:docMk/>
            <pc:sldMk cId="3681932928" sldId="277"/>
            <ac:spMk id="53" creationId="{7B68B46D-06F3-40FA-9387-CF16544D9D81}"/>
          </ac:spMkLst>
        </pc:spChg>
      </pc:sldChg>
      <pc:sldChg chg="addSp delSp modSp mod">
        <pc:chgData name="SAULO ANGEL" userId="36baa15b-8b53-41fa-81e4-c453e2f98794" providerId="ADAL" clId="{6448B52F-0093-482A-98D8-51E84AD021B1}" dt="2021-04-14T16:07:51.513" v="224"/>
        <pc:sldMkLst>
          <pc:docMk/>
          <pc:sldMk cId="1643467497" sldId="278"/>
        </pc:sldMkLst>
        <pc:spChg chg="del">
          <ac:chgData name="SAULO ANGEL" userId="36baa15b-8b53-41fa-81e4-c453e2f98794" providerId="ADAL" clId="{6448B52F-0093-482A-98D8-51E84AD021B1}" dt="2021-04-14T16:07:50.934" v="223" actId="478"/>
          <ac:spMkLst>
            <pc:docMk/>
            <pc:sldMk cId="1643467497" sldId="278"/>
            <ac:spMk id="8" creationId="{0260CC54-7C81-4C64-AC0F-6C4A46BA9B32}"/>
          </ac:spMkLst>
        </pc:spChg>
        <pc:spChg chg="add mod">
          <ac:chgData name="SAULO ANGEL" userId="36baa15b-8b53-41fa-81e4-c453e2f98794" providerId="ADAL" clId="{6448B52F-0093-482A-98D8-51E84AD021B1}" dt="2021-04-14T16:07:51.513" v="224"/>
          <ac:spMkLst>
            <pc:docMk/>
            <pc:sldMk cId="1643467497" sldId="278"/>
            <ac:spMk id="44" creationId="{CB4BD6FF-D1D8-42F1-959A-3BBC38C17461}"/>
          </ac:spMkLst>
        </pc:spChg>
      </pc:sldChg>
      <pc:sldChg chg="addSp delSp modSp mod">
        <pc:chgData name="SAULO ANGEL" userId="36baa15b-8b53-41fa-81e4-c453e2f98794" providerId="ADAL" clId="{6448B52F-0093-482A-98D8-51E84AD021B1}" dt="2021-04-14T16:08:00.372" v="226"/>
        <pc:sldMkLst>
          <pc:docMk/>
          <pc:sldMk cId="2163074823" sldId="279"/>
        </pc:sldMkLst>
        <pc:spChg chg="del">
          <ac:chgData name="SAULO ANGEL" userId="36baa15b-8b53-41fa-81e4-c453e2f98794" providerId="ADAL" clId="{6448B52F-0093-482A-98D8-51E84AD021B1}" dt="2021-04-14T16:07:59.769" v="225" actId="478"/>
          <ac:spMkLst>
            <pc:docMk/>
            <pc:sldMk cId="2163074823" sldId="279"/>
            <ac:spMk id="8" creationId="{0260CC54-7C81-4C64-AC0F-6C4A46BA9B32}"/>
          </ac:spMkLst>
        </pc:spChg>
        <pc:spChg chg="add mod">
          <ac:chgData name="SAULO ANGEL" userId="36baa15b-8b53-41fa-81e4-c453e2f98794" providerId="ADAL" clId="{6448B52F-0093-482A-98D8-51E84AD021B1}" dt="2021-04-14T16:08:00.372" v="226"/>
          <ac:spMkLst>
            <pc:docMk/>
            <pc:sldMk cId="2163074823" sldId="279"/>
            <ac:spMk id="10" creationId="{076813BA-5BF3-4E9B-895C-C4AFC2AC1368}"/>
          </ac:spMkLst>
        </pc:spChg>
      </pc:sldChg>
      <pc:sldChg chg="addSp delSp modSp mod">
        <pc:chgData name="SAULO ANGEL" userId="36baa15b-8b53-41fa-81e4-c453e2f98794" providerId="ADAL" clId="{6448B52F-0093-482A-98D8-51E84AD021B1}" dt="2021-04-14T16:08:07.557" v="228"/>
        <pc:sldMkLst>
          <pc:docMk/>
          <pc:sldMk cId="3557499228" sldId="280"/>
        </pc:sldMkLst>
        <pc:spChg chg="add mod">
          <ac:chgData name="SAULO ANGEL" userId="36baa15b-8b53-41fa-81e4-c453e2f98794" providerId="ADAL" clId="{6448B52F-0093-482A-98D8-51E84AD021B1}" dt="2021-04-14T16:08:07.557" v="228"/>
          <ac:spMkLst>
            <pc:docMk/>
            <pc:sldMk cId="3557499228" sldId="280"/>
            <ac:spMk id="7" creationId="{3D5A9F27-986A-40FC-B4D2-2EDDF8542C68}"/>
          </ac:spMkLst>
        </pc:spChg>
        <pc:spChg chg="del">
          <ac:chgData name="SAULO ANGEL" userId="36baa15b-8b53-41fa-81e4-c453e2f98794" providerId="ADAL" clId="{6448B52F-0093-482A-98D8-51E84AD021B1}" dt="2021-04-14T16:08:06.942" v="227" actId="478"/>
          <ac:spMkLst>
            <pc:docMk/>
            <pc:sldMk cId="3557499228" sldId="280"/>
            <ac:spMk id="8" creationId="{0260CC54-7C81-4C64-AC0F-6C4A46BA9B32}"/>
          </ac:spMkLst>
        </pc:spChg>
      </pc:sldChg>
      <pc:sldChg chg="addSp delSp modSp mod">
        <pc:chgData name="SAULO ANGEL" userId="36baa15b-8b53-41fa-81e4-c453e2f98794" providerId="ADAL" clId="{6448B52F-0093-482A-98D8-51E84AD021B1}" dt="2021-04-14T16:09:33.730" v="242" actId="20577"/>
        <pc:sldMkLst>
          <pc:docMk/>
          <pc:sldMk cId="3334305443" sldId="281"/>
        </pc:sldMkLst>
        <pc:spChg chg="mod">
          <ac:chgData name="SAULO ANGEL" userId="36baa15b-8b53-41fa-81e4-c453e2f98794" providerId="ADAL" clId="{6448B52F-0093-482A-98D8-51E84AD021B1}" dt="2021-04-14T16:09:33.730" v="242" actId="20577"/>
          <ac:spMkLst>
            <pc:docMk/>
            <pc:sldMk cId="3334305443" sldId="281"/>
            <ac:spMk id="6" creationId="{3A0C0FC9-D9A9-E548-B90C-AAB4B1ECC311}"/>
          </ac:spMkLst>
        </pc:spChg>
        <pc:spChg chg="del">
          <ac:chgData name="SAULO ANGEL" userId="36baa15b-8b53-41fa-81e4-c453e2f98794" providerId="ADAL" clId="{6448B52F-0093-482A-98D8-51E84AD021B1}" dt="2021-04-14T16:09:19.781" v="238" actId="478"/>
          <ac:spMkLst>
            <pc:docMk/>
            <pc:sldMk cId="3334305443" sldId="281"/>
            <ac:spMk id="8" creationId="{0260CC54-7C81-4C64-AC0F-6C4A46BA9B32}"/>
          </ac:spMkLst>
        </pc:spChg>
        <pc:spChg chg="add mod">
          <ac:chgData name="SAULO ANGEL" userId="36baa15b-8b53-41fa-81e4-c453e2f98794" providerId="ADAL" clId="{6448B52F-0093-482A-98D8-51E84AD021B1}" dt="2021-04-14T16:09:20.951" v="239"/>
          <ac:spMkLst>
            <pc:docMk/>
            <pc:sldMk cId="3334305443" sldId="281"/>
            <ac:spMk id="10" creationId="{A2D75EAD-6310-4D25-B130-FEB1A34665D9}"/>
          </ac:spMkLst>
        </pc:spChg>
      </pc:sldChg>
      <pc:sldChg chg="addSp delSp modSp mod">
        <pc:chgData name="SAULO ANGEL" userId="36baa15b-8b53-41fa-81e4-c453e2f98794" providerId="ADAL" clId="{6448B52F-0093-482A-98D8-51E84AD021B1}" dt="2021-04-14T16:08:27.950" v="230"/>
        <pc:sldMkLst>
          <pc:docMk/>
          <pc:sldMk cId="3069861240" sldId="282"/>
        </pc:sldMkLst>
        <pc:spChg chg="del">
          <ac:chgData name="SAULO ANGEL" userId="36baa15b-8b53-41fa-81e4-c453e2f98794" providerId="ADAL" clId="{6448B52F-0093-482A-98D8-51E84AD021B1}" dt="2021-04-14T16:08:26.655" v="229" actId="478"/>
          <ac:spMkLst>
            <pc:docMk/>
            <pc:sldMk cId="3069861240" sldId="282"/>
            <ac:spMk id="8" creationId="{0260CC54-7C81-4C64-AC0F-6C4A46BA9B32}"/>
          </ac:spMkLst>
        </pc:spChg>
        <pc:spChg chg="add mod">
          <ac:chgData name="SAULO ANGEL" userId="36baa15b-8b53-41fa-81e4-c453e2f98794" providerId="ADAL" clId="{6448B52F-0093-482A-98D8-51E84AD021B1}" dt="2021-04-14T16:08:27.950" v="230"/>
          <ac:spMkLst>
            <pc:docMk/>
            <pc:sldMk cId="3069861240" sldId="282"/>
            <ac:spMk id="12" creationId="{FC2AD5A5-E86F-43F8-8187-DED30219A3B5}"/>
          </ac:spMkLst>
        </pc:spChg>
      </pc:sldChg>
      <pc:sldChg chg="addSp delSp modSp mod">
        <pc:chgData name="SAULO ANGEL" userId="36baa15b-8b53-41fa-81e4-c453e2f98794" providerId="ADAL" clId="{6448B52F-0093-482A-98D8-51E84AD021B1}" dt="2021-04-14T16:05:50.088" v="212"/>
        <pc:sldMkLst>
          <pc:docMk/>
          <pc:sldMk cId="1677972472" sldId="283"/>
        </pc:sldMkLst>
        <pc:spChg chg="del">
          <ac:chgData name="SAULO ANGEL" userId="36baa15b-8b53-41fa-81e4-c453e2f98794" providerId="ADAL" clId="{6448B52F-0093-482A-98D8-51E84AD021B1}" dt="2021-04-14T16:05:49.539" v="211" actId="478"/>
          <ac:spMkLst>
            <pc:docMk/>
            <pc:sldMk cId="1677972472" sldId="283"/>
            <ac:spMk id="8" creationId="{0260CC54-7C81-4C64-AC0F-6C4A46BA9B32}"/>
          </ac:spMkLst>
        </pc:spChg>
        <pc:spChg chg="add mod">
          <ac:chgData name="SAULO ANGEL" userId="36baa15b-8b53-41fa-81e4-c453e2f98794" providerId="ADAL" clId="{6448B52F-0093-482A-98D8-51E84AD021B1}" dt="2021-04-14T16:05:50.088" v="212"/>
          <ac:spMkLst>
            <pc:docMk/>
            <pc:sldMk cId="1677972472" sldId="283"/>
            <ac:spMk id="9" creationId="{98D58EE9-2175-49FB-8785-81377D343554}"/>
          </ac:spMkLst>
        </pc:spChg>
      </pc:sldChg>
      <pc:sldChg chg="addSp delSp modSp mod">
        <pc:chgData name="SAULO ANGEL" userId="36baa15b-8b53-41fa-81e4-c453e2f98794" providerId="ADAL" clId="{6448B52F-0093-482A-98D8-51E84AD021B1}" dt="2021-04-14T16:05:30.680" v="206"/>
        <pc:sldMkLst>
          <pc:docMk/>
          <pc:sldMk cId="2026770799" sldId="284"/>
        </pc:sldMkLst>
        <pc:spChg chg="del">
          <ac:chgData name="SAULO ANGEL" userId="36baa15b-8b53-41fa-81e4-c453e2f98794" providerId="ADAL" clId="{6448B52F-0093-482A-98D8-51E84AD021B1}" dt="2021-04-14T16:05:30.045" v="205" actId="478"/>
          <ac:spMkLst>
            <pc:docMk/>
            <pc:sldMk cId="2026770799" sldId="284"/>
            <ac:spMk id="8" creationId="{0260CC54-7C81-4C64-AC0F-6C4A46BA9B32}"/>
          </ac:spMkLst>
        </pc:spChg>
        <pc:spChg chg="add mod">
          <ac:chgData name="SAULO ANGEL" userId="36baa15b-8b53-41fa-81e4-c453e2f98794" providerId="ADAL" clId="{6448B52F-0093-482A-98D8-51E84AD021B1}" dt="2021-04-14T16:05:30.680" v="206"/>
          <ac:spMkLst>
            <pc:docMk/>
            <pc:sldMk cId="2026770799" sldId="284"/>
            <ac:spMk id="35" creationId="{470B77A9-B396-46B4-923D-434702538CB6}"/>
          </ac:spMkLst>
        </pc:spChg>
      </pc:sldChg>
      <pc:sldChg chg="addSp delSp modSp mod">
        <pc:chgData name="SAULO ANGEL" userId="36baa15b-8b53-41fa-81e4-c453e2f98794" providerId="ADAL" clId="{6448B52F-0093-482A-98D8-51E84AD021B1}" dt="2021-04-14T16:05:44.496" v="210"/>
        <pc:sldMkLst>
          <pc:docMk/>
          <pc:sldMk cId="2686119256" sldId="285"/>
        </pc:sldMkLst>
        <pc:spChg chg="del">
          <ac:chgData name="SAULO ANGEL" userId="36baa15b-8b53-41fa-81e4-c453e2f98794" providerId="ADAL" clId="{6448B52F-0093-482A-98D8-51E84AD021B1}" dt="2021-04-14T16:05:43.900" v="209" actId="478"/>
          <ac:spMkLst>
            <pc:docMk/>
            <pc:sldMk cId="2686119256" sldId="285"/>
            <ac:spMk id="8" creationId="{0260CC54-7C81-4C64-AC0F-6C4A46BA9B32}"/>
          </ac:spMkLst>
        </pc:spChg>
        <pc:spChg chg="add mod">
          <ac:chgData name="SAULO ANGEL" userId="36baa15b-8b53-41fa-81e4-c453e2f98794" providerId="ADAL" clId="{6448B52F-0093-482A-98D8-51E84AD021B1}" dt="2021-04-14T16:05:44.496" v="210"/>
          <ac:spMkLst>
            <pc:docMk/>
            <pc:sldMk cId="2686119256" sldId="285"/>
            <ac:spMk id="49" creationId="{4A7BF776-C7EB-4D2B-AA36-98BD69ABAECF}"/>
          </ac:spMkLst>
        </pc:spChg>
      </pc:sldChg>
      <pc:sldChg chg="addSp delSp modSp mod">
        <pc:chgData name="SAULO ANGEL" userId="36baa15b-8b53-41fa-81e4-c453e2f98794" providerId="ADAL" clId="{6448B52F-0093-482A-98D8-51E84AD021B1}" dt="2021-04-14T16:05:37.074" v="208"/>
        <pc:sldMkLst>
          <pc:docMk/>
          <pc:sldMk cId="1518421080" sldId="286"/>
        </pc:sldMkLst>
        <pc:spChg chg="del">
          <ac:chgData name="SAULO ANGEL" userId="36baa15b-8b53-41fa-81e4-c453e2f98794" providerId="ADAL" clId="{6448B52F-0093-482A-98D8-51E84AD021B1}" dt="2021-04-14T16:05:36.165" v="207" actId="478"/>
          <ac:spMkLst>
            <pc:docMk/>
            <pc:sldMk cId="1518421080" sldId="286"/>
            <ac:spMk id="8" creationId="{0260CC54-7C81-4C64-AC0F-6C4A46BA9B32}"/>
          </ac:spMkLst>
        </pc:spChg>
        <pc:spChg chg="add mod">
          <ac:chgData name="SAULO ANGEL" userId="36baa15b-8b53-41fa-81e4-c453e2f98794" providerId="ADAL" clId="{6448B52F-0093-482A-98D8-51E84AD021B1}" dt="2021-04-14T16:05:37.074" v="208"/>
          <ac:spMkLst>
            <pc:docMk/>
            <pc:sldMk cId="1518421080" sldId="286"/>
            <ac:spMk id="10" creationId="{4580534E-988E-4B8E-AEB6-53B1A6A0CCD7}"/>
          </ac:spMkLst>
        </pc:spChg>
      </pc:sldChg>
      <pc:sldChg chg="addSp delSp modSp mod modNotesTx">
        <pc:chgData name="SAULO ANGEL" userId="36baa15b-8b53-41fa-81e4-c453e2f98794" providerId="ADAL" clId="{6448B52F-0093-482A-98D8-51E84AD021B1}" dt="2021-04-25T19:45:27.082" v="431" actId="20577"/>
        <pc:sldMkLst>
          <pc:docMk/>
          <pc:sldMk cId="3018719641" sldId="287"/>
        </pc:sldMkLst>
        <pc:spChg chg="del">
          <ac:chgData name="SAULO ANGEL" userId="36baa15b-8b53-41fa-81e4-c453e2f98794" providerId="ADAL" clId="{6448B52F-0093-482A-98D8-51E84AD021B1}" dt="2021-04-14T16:07:10.200" v="219" actId="478"/>
          <ac:spMkLst>
            <pc:docMk/>
            <pc:sldMk cId="3018719641" sldId="287"/>
            <ac:spMk id="8" creationId="{0260CC54-7C81-4C64-AC0F-6C4A46BA9B32}"/>
          </ac:spMkLst>
        </pc:spChg>
        <pc:spChg chg="add mod">
          <ac:chgData name="SAULO ANGEL" userId="36baa15b-8b53-41fa-81e4-c453e2f98794" providerId="ADAL" clId="{6448B52F-0093-482A-98D8-51E84AD021B1}" dt="2021-04-14T16:07:10.777" v="220"/>
          <ac:spMkLst>
            <pc:docMk/>
            <pc:sldMk cId="3018719641" sldId="287"/>
            <ac:spMk id="13" creationId="{B8EFD433-B55C-46A9-82CC-5B6018734B04}"/>
          </ac:spMkLst>
        </pc:spChg>
      </pc:sldChg>
      <pc:sldChg chg="addSp delSp modSp mod">
        <pc:chgData name="SAULO ANGEL" userId="36baa15b-8b53-41fa-81e4-c453e2f98794" providerId="ADAL" clId="{6448B52F-0093-482A-98D8-51E84AD021B1}" dt="2021-04-14T16:06:05.457" v="216"/>
        <pc:sldMkLst>
          <pc:docMk/>
          <pc:sldMk cId="2263506545" sldId="288"/>
        </pc:sldMkLst>
        <pc:spChg chg="del">
          <ac:chgData name="SAULO ANGEL" userId="36baa15b-8b53-41fa-81e4-c453e2f98794" providerId="ADAL" clId="{6448B52F-0093-482A-98D8-51E84AD021B1}" dt="2021-04-14T16:06:04.941" v="215" actId="478"/>
          <ac:spMkLst>
            <pc:docMk/>
            <pc:sldMk cId="2263506545" sldId="288"/>
            <ac:spMk id="8" creationId="{0260CC54-7C81-4C64-AC0F-6C4A46BA9B32}"/>
          </ac:spMkLst>
        </pc:spChg>
        <pc:spChg chg="add mod">
          <ac:chgData name="SAULO ANGEL" userId="36baa15b-8b53-41fa-81e4-c453e2f98794" providerId="ADAL" clId="{6448B52F-0093-482A-98D8-51E84AD021B1}" dt="2021-04-14T16:06:05.457" v="216"/>
          <ac:spMkLst>
            <pc:docMk/>
            <pc:sldMk cId="2263506545" sldId="288"/>
            <ac:spMk id="49" creationId="{7B085EB0-69E0-49AB-93F3-9047EB547391}"/>
          </ac:spMkLst>
        </pc:spChg>
      </pc:sldChg>
      <pc:sldChg chg="addSp delSp modSp mod">
        <pc:chgData name="SAULO ANGEL" userId="36baa15b-8b53-41fa-81e4-c453e2f98794" providerId="ADAL" clId="{6448B52F-0093-482A-98D8-51E84AD021B1}" dt="2021-04-14T16:07:18.672" v="222"/>
        <pc:sldMkLst>
          <pc:docMk/>
          <pc:sldMk cId="1813295349" sldId="289"/>
        </pc:sldMkLst>
        <pc:spChg chg="del">
          <ac:chgData name="SAULO ANGEL" userId="36baa15b-8b53-41fa-81e4-c453e2f98794" providerId="ADAL" clId="{6448B52F-0093-482A-98D8-51E84AD021B1}" dt="2021-04-14T16:07:18.066" v="221" actId="478"/>
          <ac:spMkLst>
            <pc:docMk/>
            <pc:sldMk cId="1813295349" sldId="289"/>
            <ac:spMk id="8" creationId="{0260CC54-7C81-4C64-AC0F-6C4A46BA9B32}"/>
          </ac:spMkLst>
        </pc:spChg>
        <pc:spChg chg="add mod">
          <ac:chgData name="SAULO ANGEL" userId="36baa15b-8b53-41fa-81e4-c453e2f98794" providerId="ADAL" clId="{6448B52F-0093-482A-98D8-51E84AD021B1}" dt="2021-04-14T16:07:18.672" v="222"/>
          <ac:spMkLst>
            <pc:docMk/>
            <pc:sldMk cId="1813295349" sldId="289"/>
            <ac:spMk id="10" creationId="{E7F227D2-48D7-4E8F-8CFD-15B4DAC1DBC8}"/>
          </ac:spMkLst>
        </pc:spChg>
      </pc:sldChg>
      <pc:sldChg chg="addSp delSp modSp mod modAnim modNotesTx">
        <pc:chgData name="SAULO ANGEL" userId="36baa15b-8b53-41fa-81e4-c453e2f98794" providerId="ADAL" clId="{6448B52F-0093-482A-98D8-51E84AD021B1}" dt="2021-04-25T19:10:46.477" v="381" actId="20577"/>
        <pc:sldMkLst>
          <pc:docMk/>
          <pc:sldMk cId="1468301563" sldId="290"/>
        </pc:sldMkLst>
        <pc:spChg chg="add mod">
          <ac:chgData name="SAULO ANGEL" userId="36baa15b-8b53-41fa-81e4-c453e2f98794" providerId="ADAL" clId="{6448B52F-0093-482A-98D8-51E84AD021B1}" dt="2021-04-14T16:17:45.360" v="301" actId="113"/>
          <ac:spMkLst>
            <pc:docMk/>
            <pc:sldMk cId="1468301563" sldId="290"/>
            <ac:spMk id="3" creationId="{05390EBF-B2EB-4BCE-AF96-2876A19FECFD}"/>
          </ac:spMkLst>
        </pc:spChg>
        <pc:spChg chg="add mod">
          <ac:chgData name="SAULO ANGEL" userId="36baa15b-8b53-41fa-81e4-c453e2f98794" providerId="ADAL" clId="{6448B52F-0093-482A-98D8-51E84AD021B1}" dt="2021-04-14T16:04:32.989" v="198"/>
          <ac:spMkLst>
            <pc:docMk/>
            <pc:sldMk cId="1468301563" sldId="290"/>
            <ac:spMk id="6" creationId="{68271217-4170-4BB9-B038-C9EB41432AC5}"/>
          </ac:spMkLst>
        </pc:spChg>
        <pc:spChg chg="del">
          <ac:chgData name="SAULO ANGEL" userId="36baa15b-8b53-41fa-81e4-c453e2f98794" providerId="ADAL" clId="{6448B52F-0093-482A-98D8-51E84AD021B1}" dt="2021-04-14T16:04:32.411" v="197" actId="478"/>
          <ac:spMkLst>
            <pc:docMk/>
            <pc:sldMk cId="1468301563" sldId="290"/>
            <ac:spMk id="8" creationId="{0260CC54-7C81-4C64-AC0F-6C4A46BA9B32}"/>
          </ac:spMkLst>
        </pc:spChg>
        <pc:spChg chg="add mod">
          <ac:chgData name="SAULO ANGEL" userId="36baa15b-8b53-41fa-81e4-c453e2f98794" providerId="ADAL" clId="{6448B52F-0093-482A-98D8-51E84AD021B1}" dt="2021-04-14T16:17:11.687" v="299" actId="164"/>
          <ac:spMkLst>
            <pc:docMk/>
            <pc:sldMk cId="1468301563" sldId="290"/>
            <ac:spMk id="9" creationId="{873B4E65-FF7E-4E6F-8627-919B84DED73C}"/>
          </ac:spMkLst>
        </pc:spChg>
        <pc:spChg chg="mod">
          <ac:chgData name="SAULO ANGEL" userId="36baa15b-8b53-41fa-81e4-c453e2f98794" providerId="ADAL" clId="{6448B52F-0093-482A-98D8-51E84AD021B1}" dt="2021-04-14T16:15:20.742" v="285" actId="1035"/>
          <ac:spMkLst>
            <pc:docMk/>
            <pc:sldMk cId="1468301563" sldId="290"/>
            <ac:spMk id="60" creationId="{BC771969-4317-4967-8A73-4E2D0D6B3EBC}"/>
          </ac:spMkLst>
        </pc:spChg>
        <pc:grpChg chg="add mod">
          <ac:chgData name="SAULO ANGEL" userId="36baa15b-8b53-41fa-81e4-c453e2f98794" providerId="ADAL" clId="{6448B52F-0093-482A-98D8-51E84AD021B1}" dt="2021-04-14T16:17:11.687" v="299" actId="164"/>
          <ac:grpSpMkLst>
            <pc:docMk/>
            <pc:sldMk cId="1468301563" sldId="290"/>
            <ac:grpSpMk id="4" creationId="{E83117B1-B31B-4C5B-906D-3BF87B8523D3}"/>
          </ac:grpSpMkLst>
        </pc:grpChg>
        <pc:picChg chg="add mod">
          <ac:chgData name="SAULO ANGEL" userId="36baa15b-8b53-41fa-81e4-c453e2f98794" providerId="ADAL" clId="{6448B52F-0093-482A-98D8-51E84AD021B1}" dt="2021-04-14T16:17:11.687" v="299" actId="164"/>
          <ac:picMkLst>
            <pc:docMk/>
            <pc:sldMk cId="1468301563" sldId="290"/>
            <ac:picMk id="7" creationId="{D044CA29-8165-43BB-9167-AD8AD1E39281}"/>
          </ac:picMkLst>
        </pc:picChg>
      </pc:sldChg>
      <pc:sldChg chg="addSp delSp modSp mod">
        <pc:chgData name="SAULO ANGEL" userId="36baa15b-8b53-41fa-81e4-c453e2f98794" providerId="ADAL" clId="{6448B52F-0093-482A-98D8-51E84AD021B1}" dt="2021-04-14T16:04:37.591" v="200"/>
        <pc:sldMkLst>
          <pc:docMk/>
          <pc:sldMk cId="642066213" sldId="291"/>
        </pc:sldMkLst>
        <pc:spChg chg="del">
          <ac:chgData name="SAULO ANGEL" userId="36baa15b-8b53-41fa-81e4-c453e2f98794" providerId="ADAL" clId="{6448B52F-0093-482A-98D8-51E84AD021B1}" dt="2021-04-14T16:04:37.102" v="199" actId="478"/>
          <ac:spMkLst>
            <pc:docMk/>
            <pc:sldMk cId="642066213" sldId="291"/>
            <ac:spMk id="8" creationId="{0260CC54-7C81-4C64-AC0F-6C4A46BA9B32}"/>
          </ac:spMkLst>
        </pc:spChg>
        <pc:spChg chg="add mod">
          <ac:chgData name="SAULO ANGEL" userId="36baa15b-8b53-41fa-81e4-c453e2f98794" providerId="ADAL" clId="{6448B52F-0093-482A-98D8-51E84AD021B1}" dt="2021-04-14T16:04:37.591" v="200"/>
          <ac:spMkLst>
            <pc:docMk/>
            <pc:sldMk cId="642066213" sldId="291"/>
            <ac:spMk id="9" creationId="{AEDCE964-9A8B-4699-B99E-A2CCA23D9107}"/>
          </ac:spMkLst>
        </pc:spChg>
      </pc:sldChg>
      <pc:sldChg chg="addSp delSp modSp mod">
        <pc:chgData name="SAULO ANGEL" userId="36baa15b-8b53-41fa-81e4-c453e2f98794" providerId="ADAL" clId="{6448B52F-0093-482A-98D8-51E84AD021B1}" dt="2021-04-14T16:08:41.229" v="233"/>
        <pc:sldMkLst>
          <pc:docMk/>
          <pc:sldMk cId="1378118234" sldId="292"/>
        </pc:sldMkLst>
        <pc:spChg chg="mod">
          <ac:chgData name="SAULO ANGEL" userId="36baa15b-8b53-41fa-81e4-c453e2f98794" providerId="ADAL" clId="{6448B52F-0093-482A-98D8-51E84AD021B1}" dt="2021-04-14T16:08:37.670" v="231" actId="1076"/>
          <ac:spMkLst>
            <pc:docMk/>
            <pc:sldMk cId="1378118234" sldId="292"/>
            <ac:spMk id="2" creationId="{D7F2E892-AD60-423E-84A2-5DEDB8BF0895}"/>
          </ac:spMkLst>
        </pc:spChg>
        <pc:spChg chg="del">
          <ac:chgData name="SAULO ANGEL" userId="36baa15b-8b53-41fa-81e4-c453e2f98794" providerId="ADAL" clId="{6448B52F-0093-482A-98D8-51E84AD021B1}" dt="2021-04-14T16:08:40.592" v="232" actId="478"/>
          <ac:spMkLst>
            <pc:docMk/>
            <pc:sldMk cId="1378118234" sldId="292"/>
            <ac:spMk id="8" creationId="{0260CC54-7C81-4C64-AC0F-6C4A46BA9B32}"/>
          </ac:spMkLst>
        </pc:spChg>
        <pc:spChg chg="add mod">
          <ac:chgData name="SAULO ANGEL" userId="36baa15b-8b53-41fa-81e4-c453e2f98794" providerId="ADAL" clId="{6448B52F-0093-482A-98D8-51E84AD021B1}" dt="2021-04-14T16:08:41.229" v="233"/>
          <ac:spMkLst>
            <pc:docMk/>
            <pc:sldMk cId="1378118234" sldId="292"/>
            <ac:spMk id="9" creationId="{8D1A4D07-2A63-4260-B40D-333512924877}"/>
          </ac:spMkLst>
        </pc:spChg>
      </pc:sldChg>
      <pc:sldChg chg="addSp delSp modSp mod">
        <pc:chgData name="SAULO ANGEL" userId="36baa15b-8b53-41fa-81e4-c453e2f98794" providerId="ADAL" clId="{6448B52F-0093-482A-98D8-51E84AD021B1}" dt="2021-04-14T16:08:47.921" v="235"/>
        <pc:sldMkLst>
          <pc:docMk/>
          <pc:sldMk cId="3150727086" sldId="293"/>
        </pc:sldMkLst>
        <pc:spChg chg="del">
          <ac:chgData name="SAULO ANGEL" userId="36baa15b-8b53-41fa-81e4-c453e2f98794" providerId="ADAL" clId="{6448B52F-0093-482A-98D8-51E84AD021B1}" dt="2021-04-14T16:08:47.364" v="234" actId="478"/>
          <ac:spMkLst>
            <pc:docMk/>
            <pc:sldMk cId="3150727086" sldId="293"/>
            <ac:spMk id="8" creationId="{0260CC54-7C81-4C64-AC0F-6C4A46BA9B32}"/>
          </ac:spMkLst>
        </pc:spChg>
        <pc:spChg chg="add mod">
          <ac:chgData name="SAULO ANGEL" userId="36baa15b-8b53-41fa-81e4-c453e2f98794" providerId="ADAL" clId="{6448B52F-0093-482A-98D8-51E84AD021B1}" dt="2021-04-14T16:08:47.921" v="235"/>
          <ac:spMkLst>
            <pc:docMk/>
            <pc:sldMk cId="3150727086" sldId="293"/>
            <ac:spMk id="9" creationId="{B453BBA6-2C03-4A02-9CB8-D2C4BF3520BF}"/>
          </ac:spMkLst>
        </pc:spChg>
      </pc:sldChg>
      <pc:sldChg chg="addSp delSp modSp mod">
        <pc:chgData name="SAULO ANGEL" userId="36baa15b-8b53-41fa-81e4-c453e2f98794" providerId="ADAL" clId="{6448B52F-0093-482A-98D8-51E84AD021B1}" dt="2021-04-14T16:08:55.943" v="237"/>
        <pc:sldMkLst>
          <pc:docMk/>
          <pc:sldMk cId="3752535151" sldId="294"/>
        </pc:sldMkLst>
        <pc:spChg chg="add mod">
          <ac:chgData name="SAULO ANGEL" userId="36baa15b-8b53-41fa-81e4-c453e2f98794" providerId="ADAL" clId="{6448B52F-0093-482A-98D8-51E84AD021B1}" dt="2021-04-14T16:08:55.943" v="237"/>
          <ac:spMkLst>
            <pc:docMk/>
            <pc:sldMk cId="3752535151" sldId="294"/>
            <ac:spMk id="6" creationId="{025DAFD0-6FDA-4899-A432-98912D8F551B}"/>
          </ac:spMkLst>
        </pc:spChg>
        <pc:spChg chg="del">
          <ac:chgData name="SAULO ANGEL" userId="36baa15b-8b53-41fa-81e4-c453e2f98794" providerId="ADAL" clId="{6448B52F-0093-482A-98D8-51E84AD021B1}" dt="2021-04-14T16:08:55.401" v="236" actId="478"/>
          <ac:spMkLst>
            <pc:docMk/>
            <pc:sldMk cId="3752535151" sldId="294"/>
            <ac:spMk id="8" creationId="{0260CC54-7C81-4C64-AC0F-6C4A46BA9B32}"/>
          </ac:spMkLst>
        </pc:spChg>
      </pc:sldChg>
      <pc:sldChg chg="addSp delSp modSp mod modNotesTx">
        <pc:chgData name="SAULO ANGEL" userId="36baa15b-8b53-41fa-81e4-c453e2f98794" providerId="ADAL" clId="{6448B52F-0093-482A-98D8-51E84AD021B1}" dt="2021-04-25T19:23:03.030" v="382"/>
        <pc:sldMkLst>
          <pc:docMk/>
          <pc:sldMk cId="4173779695" sldId="295"/>
        </pc:sldMkLst>
        <pc:spChg chg="del">
          <ac:chgData name="SAULO ANGEL" userId="36baa15b-8b53-41fa-81e4-c453e2f98794" providerId="ADAL" clId="{6448B52F-0093-482A-98D8-51E84AD021B1}" dt="2021-04-14T16:05:12.746" v="203" actId="478"/>
          <ac:spMkLst>
            <pc:docMk/>
            <pc:sldMk cId="4173779695" sldId="295"/>
            <ac:spMk id="8" creationId="{0260CC54-7C81-4C64-AC0F-6C4A46BA9B32}"/>
          </ac:spMkLst>
        </pc:spChg>
        <pc:spChg chg="add mod">
          <ac:chgData name="SAULO ANGEL" userId="36baa15b-8b53-41fa-81e4-c453e2f98794" providerId="ADAL" clId="{6448B52F-0093-482A-98D8-51E84AD021B1}" dt="2021-04-14T16:05:13.492" v="204"/>
          <ac:spMkLst>
            <pc:docMk/>
            <pc:sldMk cId="4173779695" sldId="295"/>
            <ac:spMk id="10" creationId="{82463CEB-4606-4554-BE2D-F44F53492A67}"/>
          </ac:spMkLst>
        </pc:spChg>
      </pc:sldChg>
      <pc:sldChg chg="addSp delSp modSp del mod">
        <pc:chgData name="SAULO ANGEL" userId="36baa15b-8b53-41fa-81e4-c453e2f98794" providerId="ADAL" clId="{6448B52F-0093-482A-98D8-51E84AD021B1}" dt="2021-04-14T16:18:09.842" v="302" actId="47"/>
        <pc:sldMkLst>
          <pc:docMk/>
          <pc:sldMk cId="3130446409" sldId="296"/>
        </pc:sldMkLst>
        <pc:spChg chg="del">
          <ac:chgData name="SAULO ANGEL" userId="36baa15b-8b53-41fa-81e4-c453e2f98794" providerId="ADAL" clId="{6448B52F-0093-482A-98D8-51E84AD021B1}" dt="2021-04-14T16:01:44.414" v="164" actId="478"/>
          <ac:spMkLst>
            <pc:docMk/>
            <pc:sldMk cId="3130446409" sldId="296"/>
            <ac:spMk id="8" creationId="{0260CC54-7C81-4C64-AC0F-6C4A46BA9B32}"/>
          </ac:spMkLst>
        </pc:spChg>
        <pc:spChg chg="add mod">
          <ac:chgData name="SAULO ANGEL" userId="36baa15b-8b53-41fa-81e4-c453e2f98794" providerId="ADAL" clId="{6448B52F-0093-482A-98D8-51E84AD021B1}" dt="2021-04-14T16:01:45.249" v="165"/>
          <ac:spMkLst>
            <pc:docMk/>
            <pc:sldMk cId="3130446409" sldId="296"/>
            <ac:spMk id="9" creationId="{4748037F-DF4A-4437-8C2A-F16A138004B6}"/>
          </ac:spMkLst>
        </pc:spChg>
        <pc:spChg chg="mod">
          <ac:chgData name="SAULO ANGEL" userId="36baa15b-8b53-41fa-81e4-c453e2f98794" providerId="ADAL" clId="{6448B52F-0093-482A-98D8-51E84AD021B1}" dt="2021-04-14T15:36:17.345" v="161" actId="20577"/>
          <ac:spMkLst>
            <pc:docMk/>
            <pc:sldMk cId="3130446409" sldId="296"/>
            <ac:spMk id="11" creationId="{1ABFF68C-D3FA-488D-922A-B540A90C4EA7}"/>
          </ac:spMkLst>
        </pc:spChg>
        <pc:spChg chg="mod">
          <ac:chgData name="SAULO ANGEL" userId="36baa15b-8b53-41fa-81e4-c453e2f98794" providerId="ADAL" clId="{6448B52F-0093-482A-98D8-51E84AD021B1}" dt="2021-04-14T15:36:07.499" v="140" actId="20577"/>
          <ac:spMkLst>
            <pc:docMk/>
            <pc:sldMk cId="3130446409" sldId="296"/>
            <ac:spMk id="34" creationId="{64B0A987-4D60-4AED-AB87-6B67B23BFCEE}"/>
          </ac:spMkLst>
        </pc:spChg>
      </pc:sldChg>
      <pc:sldChg chg="addSp delSp modSp mod">
        <pc:chgData name="SAULO ANGEL" userId="36baa15b-8b53-41fa-81e4-c453e2f98794" providerId="ADAL" clId="{6448B52F-0093-482A-98D8-51E84AD021B1}" dt="2021-04-14T16:05:57.355" v="214"/>
        <pc:sldMkLst>
          <pc:docMk/>
          <pc:sldMk cId="4100329984" sldId="297"/>
        </pc:sldMkLst>
        <pc:spChg chg="del">
          <ac:chgData name="SAULO ANGEL" userId="36baa15b-8b53-41fa-81e4-c453e2f98794" providerId="ADAL" clId="{6448B52F-0093-482A-98D8-51E84AD021B1}" dt="2021-04-14T16:05:56.857" v="213" actId="478"/>
          <ac:spMkLst>
            <pc:docMk/>
            <pc:sldMk cId="4100329984" sldId="297"/>
            <ac:spMk id="8" creationId="{0260CC54-7C81-4C64-AC0F-6C4A46BA9B32}"/>
          </ac:spMkLst>
        </pc:spChg>
        <pc:spChg chg="add mod">
          <ac:chgData name="SAULO ANGEL" userId="36baa15b-8b53-41fa-81e4-c453e2f98794" providerId="ADAL" clId="{6448B52F-0093-482A-98D8-51E84AD021B1}" dt="2021-04-14T16:05:57.355" v="214"/>
          <ac:spMkLst>
            <pc:docMk/>
            <pc:sldMk cId="4100329984" sldId="297"/>
            <ac:spMk id="9" creationId="{972B928B-D33A-4DEA-BC89-F2917900B3ED}"/>
          </ac:spMkLst>
        </pc:spChg>
      </pc:sldChg>
      <pc:sldChg chg="del">
        <pc:chgData name="SAULO ANGEL" userId="36baa15b-8b53-41fa-81e4-c453e2f98794" providerId="ADAL" clId="{6448B52F-0093-482A-98D8-51E84AD021B1}" dt="2021-04-14T15:30:36.058" v="14" actId="47"/>
        <pc:sldMkLst>
          <pc:docMk/>
          <pc:sldMk cId="4286067534" sldId="298"/>
        </pc:sldMkLst>
      </pc:sldChg>
      <pc:sldChg chg="addSp delSp modSp mod">
        <pc:chgData name="SAULO ANGEL" userId="36baa15b-8b53-41fa-81e4-c453e2f98794" providerId="ADAL" clId="{6448B52F-0093-482A-98D8-51E84AD021B1}" dt="2021-04-14T16:10:13.267" v="244"/>
        <pc:sldMkLst>
          <pc:docMk/>
          <pc:sldMk cId="4141992717" sldId="299"/>
        </pc:sldMkLst>
        <pc:spChg chg="del">
          <ac:chgData name="SAULO ANGEL" userId="36baa15b-8b53-41fa-81e4-c453e2f98794" providerId="ADAL" clId="{6448B52F-0093-482A-98D8-51E84AD021B1}" dt="2021-04-14T16:06:24.857" v="217" actId="478"/>
          <ac:spMkLst>
            <pc:docMk/>
            <pc:sldMk cId="4141992717" sldId="299"/>
            <ac:spMk id="8" creationId="{0260CC54-7C81-4C64-AC0F-6C4A46BA9B32}"/>
          </ac:spMkLst>
        </pc:spChg>
        <pc:spChg chg="del">
          <ac:chgData name="SAULO ANGEL" userId="36baa15b-8b53-41fa-81e4-c453e2f98794" providerId="ADAL" clId="{6448B52F-0093-482A-98D8-51E84AD021B1}" dt="2021-04-14T16:10:12.662" v="243" actId="478"/>
          <ac:spMkLst>
            <pc:docMk/>
            <pc:sldMk cId="4141992717" sldId="299"/>
            <ac:spMk id="11" creationId="{1ABFF68C-D3FA-488D-922A-B540A90C4EA7}"/>
          </ac:spMkLst>
        </pc:spChg>
        <pc:spChg chg="add mod">
          <ac:chgData name="SAULO ANGEL" userId="36baa15b-8b53-41fa-81e4-c453e2f98794" providerId="ADAL" clId="{6448B52F-0093-482A-98D8-51E84AD021B1}" dt="2021-04-14T16:06:25.623" v="218"/>
          <ac:spMkLst>
            <pc:docMk/>
            <pc:sldMk cId="4141992717" sldId="299"/>
            <ac:spMk id="39" creationId="{47F5D1C3-ADF2-4F69-A124-95AD084D5894}"/>
          </ac:spMkLst>
        </pc:spChg>
        <pc:spChg chg="add mod">
          <ac:chgData name="SAULO ANGEL" userId="36baa15b-8b53-41fa-81e4-c453e2f98794" providerId="ADAL" clId="{6448B52F-0093-482A-98D8-51E84AD021B1}" dt="2021-04-14T16:10:13.267" v="244"/>
          <ac:spMkLst>
            <pc:docMk/>
            <pc:sldMk cId="4141992717" sldId="299"/>
            <ac:spMk id="41" creationId="{AE002343-58F4-49B4-9A7A-F8324163A9DA}"/>
          </ac:spMkLst>
        </pc:spChg>
      </pc:sldChg>
    </pc:docChg>
  </pc:docChgLst>
  <pc:docChgLst>
    <pc:chgData name="EMILIO MARTINEZ NUÑEZ" userId="3f8c1d5a-aa65-4414-838e-75af189ed68c" providerId="ADAL" clId="{81BE6199-2724-4093-9645-6FD62850DA74}"/>
    <pc:docChg chg="undo custSel modSld">
      <pc:chgData name="EMILIO MARTINEZ NUÑEZ" userId="3f8c1d5a-aa65-4414-838e-75af189ed68c" providerId="ADAL" clId="{81BE6199-2724-4093-9645-6FD62850DA74}" dt="2022-03-22T17:19:46.606" v="730" actId="20577"/>
      <pc:docMkLst>
        <pc:docMk/>
      </pc:docMkLst>
      <pc:sldChg chg="modSp modNotesTx">
        <pc:chgData name="EMILIO MARTINEZ NUÑEZ" userId="3f8c1d5a-aa65-4414-838e-75af189ed68c" providerId="ADAL" clId="{81BE6199-2724-4093-9645-6FD62850DA74}" dt="2022-03-22T16:36:33.141" v="544" actId="20577"/>
        <pc:sldMkLst>
          <pc:docMk/>
          <pc:sldMk cId="2536578613" sldId="269"/>
        </pc:sldMkLst>
        <pc:spChg chg="mod">
          <ac:chgData name="EMILIO MARTINEZ NUÑEZ" userId="3f8c1d5a-aa65-4414-838e-75af189ed68c" providerId="ADAL" clId="{81BE6199-2724-4093-9645-6FD62850DA74}" dt="2022-03-22T16:36:33.141" v="544" actId="20577"/>
          <ac:spMkLst>
            <pc:docMk/>
            <pc:sldMk cId="2536578613" sldId="269"/>
            <ac:spMk id="60" creationId="{BC771969-4317-4967-8A73-4E2D0D6B3EBC}"/>
          </ac:spMkLst>
        </pc:spChg>
      </pc:sldChg>
      <pc:sldChg chg="modSp mod">
        <pc:chgData name="EMILIO MARTINEZ NUÑEZ" userId="3f8c1d5a-aa65-4414-838e-75af189ed68c" providerId="ADAL" clId="{81BE6199-2724-4093-9645-6FD62850DA74}" dt="2022-03-22T16:49:28.653" v="547" actId="6549"/>
        <pc:sldMkLst>
          <pc:docMk/>
          <pc:sldMk cId="1236602543" sldId="270"/>
        </pc:sldMkLst>
        <pc:spChg chg="mod">
          <ac:chgData name="EMILIO MARTINEZ NUÑEZ" userId="3f8c1d5a-aa65-4414-838e-75af189ed68c" providerId="ADAL" clId="{81BE6199-2724-4093-9645-6FD62850DA74}" dt="2022-03-22T16:49:28.653" v="547" actId="6549"/>
          <ac:spMkLst>
            <pc:docMk/>
            <pc:sldMk cId="1236602543" sldId="270"/>
            <ac:spMk id="60" creationId="{BC771969-4317-4967-8A73-4E2D0D6B3EBC}"/>
          </ac:spMkLst>
        </pc:spChg>
      </pc:sldChg>
      <pc:sldChg chg="modSp modNotesTx">
        <pc:chgData name="EMILIO MARTINEZ NUÑEZ" userId="3f8c1d5a-aa65-4414-838e-75af189ed68c" providerId="ADAL" clId="{81BE6199-2724-4093-9645-6FD62850DA74}" dt="2022-03-22T16:53:28.351" v="727" actId="20577"/>
        <pc:sldMkLst>
          <pc:docMk/>
          <pc:sldMk cId="2550435713" sldId="271"/>
        </pc:sldMkLst>
        <pc:spChg chg="mod">
          <ac:chgData name="EMILIO MARTINEZ NUÑEZ" userId="3f8c1d5a-aa65-4414-838e-75af189ed68c" providerId="ADAL" clId="{81BE6199-2724-4093-9645-6FD62850DA74}" dt="2022-03-18T17:23:51.977" v="6"/>
          <ac:spMkLst>
            <pc:docMk/>
            <pc:sldMk cId="2550435713" sldId="271"/>
            <ac:spMk id="3" creationId="{F6FCCFF7-A256-E242-807D-EBE59D996EBA}"/>
          </ac:spMkLst>
        </pc:spChg>
        <pc:spChg chg="mod">
          <ac:chgData name="EMILIO MARTINEZ NUÑEZ" userId="3f8c1d5a-aa65-4414-838e-75af189ed68c" providerId="ADAL" clId="{81BE6199-2724-4093-9645-6FD62850DA74}" dt="2022-03-18T17:24:42.364" v="7"/>
          <ac:spMkLst>
            <pc:docMk/>
            <pc:sldMk cId="2550435713" sldId="271"/>
            <ac:spMk id="4" creationId="{2A832304-233C-FB4F-9E64-0D7D7E27BF3E}"/>
          </ac:spMkLst>
        </pc:spChg>
        <pc:spChg chg="mod">
          <ac:chgData name="EMILIO MARTINEZ NUÑEZ" userId="3f8c1d5a-aa65-4414-838e-75af189ed68c" providerId="ADAL" clId="{81BE6199-2724-4093-9645-6FD62850DA74}" dt="2022-03-18T17:23:28.242" v="4"/>
          <ac:spMkLst>
            <pc:docMk/>
            <pc:sldMk cId="2550435713" sldId="271"/>
            <ac:spMk id="60" creationId="{BC771969-4317-4967-8A73-4E2D0D6B3EBC}"/>
          </ac:spMkLst>
        </pc:spChg>
      </pc:sldChg>
      <pc:sldChg chg="modSp mod">
        <pc:chgData name="EMILIO MARTINEZ NUÑEZ" userId="3f8c1d5a-aa65-4414-838e-75af189ed68c" providerId="ADAL" clId="{81BE6199-2724-4093-9645-6FD62850DA74}" dt="2022-03-18T17:26:10.389" v="9" actId="20577"/>
        <pc:sldMkLst>
          <pc:docMk/>
          <pc:sldMk cId="1959779995" sldId="272"/>
        </pc:sldMkLst>
        <pc:spChg chg="mod">
          <ac:chgData name="EMILIO MARTINEZ NUÑEZ" userId="3f8c1d5a-aa65-4414-838e-75af189ed68c" providerId="ADAL" clId="{81BE6199-2724-4093-9645-6FD62850DA74}" dt="2022-03-18T17:26:10.389" v="9" actId="20577"/>
          <ac:spMkLst>
            <pc:docMk/>
            <pc:sldMk cId="1959779995" sldId="272"/>
            <ac:spMk id="7" creationId="{1628A813-2271-49C1-9A05-CA2C70B59276}"/>
          </ac:spMkLst>
        </pc:spChg>
      </pc:sldChg>
      <pc:sldChg chg="modSp mod">
        <pc:chgData name="EMILIO MARTINEZ NUÑEZ" userId="3f8c1d5a-aa65-4414-838e-75af189ed68c" providerId="ADAL" clId="{81BE6199-2724-4093-9645-6FD62850DA74}" dt="2022-03-22T17:19:46.606" v="730" actId="20577"/>
        <pc:sldMkLst>
          <pc:docMk/>
          <pc:sldMk cId="4260989076" sldId="276"/>
        </pc:sldMkLst>
        <pc:spChg chg="mod">
          <ac:chgData name="EMILIO MARTINEZ NUÑEZ" userId="3f8c1d5a-aa65-4414-838e-75af189ed68c" providerId="ADAL" clId="{81BE6199-2724-4093-9645-6FD62850DA74}" dt="2022-03-22T17:19:46.606" v="730" actId="20577"/>
          <ac:spMkLst>
            <pc:docMk/>
            <pc:sldMk cId="4260989076" sldId="276"/>
            <ac:spMk id="39" creationId="{54F88BC8-8C73-4BE5-A530-A3AB9C799E31}"/>
          </ac:spMkLst>
        </pc:spChg>
      </pc:sldChg>
    </pc:docChg>
  </pc:docChgLst>
  <pc:docChgLst>
    <pc:chgData name="EMILIO MARTINEZ NUÑEZ" userId="3f8c1d5a-aa65-4414-838e-75af189ed68c" providerId="ADAL" clId="{4B5AB08D-CC8D-47DB-B64E-DB391A499892}"/>
    <pc:docChg chg="custSel modSld">
      <pc:chgData name="EMILIO MARTINEZ NUÑEZ" userId="3f8c1d5a-aa65-4414-838e-75af189ed68c" providerId="ADAL" clId="{4B5AB08D-CC8D-47DB-B64E-DB391A499892}" dt="2022-03-18T11:06:59.368" v="55" actId="20577"/>
      <pc:docMkLst>
        <pc:docMk/>
      </pc:docMkLst>
      <pc:sldChg chg="modSp mod">
        <pc:chgData name="EMILIO MARTINEZ NUÑEZ" userId="3f8c1d5a-aa65-4414-838e-75af189ed68c" providerId="ADAL" clId="{4B5AB08D-CC8D-47DB-B64E-DB391A499892}" dt="2022-03-18T11:06:59.368" v="55" actId="20577"/>
        <pc:sldMkLst>
          <pc:docMk/>
          <pc:sldMk cId="55069847" sldId="256"/>
        </pc:sldMkLst>
        <pc:spChg chg="mod">
          <ac:chgData name="EMILIO MARTINEZ NUÑEZ" userId="3f8c1d5a-aa65-4414-838e-75af189ed68c" providerId="ADAL" clId="{4B5AB08D-CC8D-47DB-B64E-DB391A499892}" dt="2022-03-18T11:06:59.368" v="55" actId="20577"/>
          <ac:spMkLst>
            <pc:docMk/>
            <pc:sldMk cId="55069847" sldId="256"/>
            <ac:spMk id="6" creationId="{55B59270-144E-4B53-A366-633140BDD129}"/>
          </ac:spMkLst>
        </pc:spChg>
      </pc:sldChg>
    </pc:docChg>
  </pc:docChgLst>
  <pc:docChgLst>
    <pc:chgData name="EMILIO MARTINEZ NUÑEZ" userId="3f8c1d5a-aa65-4414-838e-75af189ed68c" providerId="ADAL" clId="{81A1CE37-1E64-4477-9F12-82CC833DB87C}"/>
    <pc:docChg chg="custSel modSld">
      <pc:chgData name="EMILIO MARTINEZ NUÑEZ" userId="3f8c1d5a-aa65-4414-838e-75af189ed68c" providerId="ADAL" clId="{81A1CE37-1E64-4477-9F12-82CC833DB87C}" dt="2022-03-18T11:08:26.263" v="40" actId="1076"/>
      <pc:docMkLst>
        <pc:docMk/>
      </pc:docMkLst>
      <pc:sldChg chg="delSp modSp mod">
        <pc:chgData name="EMILIO MARTINEZ NUÑEZ" userId="3f8c1d5a-aa65-4414-838e-75af189ed68c" providerId="ADAL" clId="{81A1CE37-1E64-4477-9F12-82CC833DB87C}" dt="2022-03-18T11:08:26.263" v="40" actId="1076"/>
        <pc:sldMkLst>
          <pc:docMk/>
          <pc:sldMk cId="55069847" sldId="256"/>
        </pc:sldMkLst>
        <pc:spChg chg="del">
          <ac:chgData name="EMILIO MARTINEZ NUÑEZ" userId="3f8c1d5a-aa65-4414-838e-75af189ed68c" providerId="ADAL" clId="{81A1CE37-1E64-4477-9F12-82CC833DB87C}" dt="2022-03-18T11:08:06.568" v="38" actId="478"/>
          <ac:spMkLst>
            <pc:docMk/>
            <pc:sldMk cId="55069847" sldId="256"/>
            <ac:spMk id="4" creationId="{681301F7-DD78-483B-B579-252C5C4F75F1}"/>
          </ac:spMkLst>
        </pc:spChg>
        <pc:spChg chg="mod">
          <ac:chgData name="EMILIO MARTINEZ NUÑEZ" userId="3f8c1d5a-aa65-4414-838e-75af189ed68c" providerId="ADAL" clId="{81A1CE37-1E64-4477-9F12-82CC833DB87C}" dt="2022-03-18T11:08:18.155" v="39" actId="207"/>
          <ac:spMkLst>
            <pc:docMk/>
            <pc:sldMk cId="55069847" sldId="256"/>
            <ac:spMk id="5" creationId="{C89DE584-D64F-4E86-8477-B21ECF87A67C}"/>
          </ac:spMkLst>
        </pc:spChg>
        <pc:spChg chg="mod">
          <ac:chgData name="EMILIO MARTINEZ NUÑEZ" userId="3f8c1d5a-aa65-4414-838e-75af189ed68c" providerId="ADAL" clId="{81A1CE37-1E64-4477-9F12-82CC833DB87C}" dt="2022-03-18T11:08:26.263" v="40" actId="1076"/>
          <ac:spMkLst>
            <pc:docMk/>
            <pc:sldMk cId="55069847" sldId="256"/>
            <ac:spMk id="6" creationId="{55B59270-144E-4B53-A366-633140BDD129}"/>
          </ac:spMkLst>
        </pc:spChg>
      </pc:sldChg>
    </pc:docChg>
  </pc:docChgLst>
  <pc:docChgLst>
    <pc:chgData name="VAZQUEZ RODRIGUEZ SAULO ANGEL" userId="36baa15b-8b53-41fa-81e4-c453e2f98794" providerId="ADAL" clId="{CEB573AD-BF8F-463F-A9A6-DC1D3FF380F3}"/>
    <pc:docChg chg="custSel modSld">
      <pc:chgData name="VAZQUEZ RODRIGUEZ SAULO ANGEL" userId="36baa15b-8b53-41fa-81e4-c453e2f98794" providerId="ADAL" clId="{CEB573AD-BF8F-463F-A9A6-DC1D3FF380F3}" dt="2021-04-27T13:04:56.125" v="1348" actId="20577"/>
      <pc:docMkLst>
        <pc:docMk/>
      </pc:docMkLst>
      <pc:sldChg chg="modNotesTx">
        <pc:chgData name="VAZQUEZ RODRIGUEZ SAULO ANGEL" userId="36baa15b-8b53-41fa-81e4-c453e2f98794" providerId="ADAL" clId="{CEB573AD-BF8F-463F-A9A6-DC1D3FF380F3}" dt="2021-04-27T13:04:56.125" v="1348" actId="20577"/>
        <pc:sldMkLst>
          <pc:docMk/>
          <pc:sldMk cId="55069847" sldId="256"/>
        </pc:sldMkLst>
      </pc:sldChg>
      <pc:sldChg chg="modNotesTx">
        <pc:chgData name="VAZQUEZ RODRIGUEZ SAULO ANGEL" userId="36baa15b-8b53-41fa-81e4-c453e2f98794" providerId="ADAL" clId="{CEB573AD-BF8F-463F-A9A6-DC1D3FF380F3}" dt="2021-04-26T10:20:07.453" v="476" actId="20577"/>
        <pc:sldMkLst>
          <pc:docMk/>
          <pc:sldMk cId="1490085343" sldId="257"/>
        </pc:sldMkLst>
      </pc:sldChg>
      <pc:sldChg chg="modNotesTx">
        <pc:chgData name="VAZQUEZ RODRIGUEZ SAULO ANGEL" userId="36baa15b-8b53-41fa-81e4-c453e2f98794" providerId="ADAL" clId="{CEB573AD-BF8F-463F-A9A6-DC1D3FF380F3}" dt="2021-04-26T10:29:38.583" v="477" actId="20577"/>
        <pc:sldMkLst>
          <pc:docMk/>
          <pc:sldMk cId="2473854946" sldId="264"/>
        </pc:sldMkLst>
      </pc:sldChg>
      <pc:sldChg chg="modNotesTx">
        <pc:chgData name="VAZQUEZ RODRIGUEZ SAULO ANGEL" userId="36baa15b-8b53-41fa-81e4-c453e2f98794" providerId="ADAL" clId="{CEB573AD-BF8F-463F-A9A6-DC1D3FF380F3}" dt="2021-04-26T11:14:39.692" v="1347" actId="20577"/>
        <pc:sldMkLst>
          <pc:docMk/>
          <pc:sldMk cId="143264008" sldId="266"/>
        </pc:sldMkLst>
      </pc:sldChg>
      <pc:sldChg chg="modNotesTx">
        <pc:chgData name="VAZQUEZ RODRIGUEZ SAULO ANGEL" userId="36baa15b-8b53-41fa-81e4-c453e2f98794" providerId="ADAL" clId="{CEB573AD-BF8F-463F-A9A6-DC1D3FF380F3}" dt="2021-04-22T16:00:37.678" v="382"/>
        <pc:sldMkLst>
          <pc:docMk/>
          <pc:sldMk cId="1236602543" sldId="270"/>
        </pc:sldMkLst>
      </pc:sldChg>
      <pc:sldChg chg="modSp mod">
        <pc:chgData name="VAZQUEZ RODRIGUEZ SAULO ANGEL" userId="36baa15b-8b53-41fa-81e4-c453e2f98794" providerId="ADAL" clId="{CEB573AD-BF8F-463F-A9A6-DC1D3FF380F3}" dt="2021-04-22T16:10:58.911" v="389" actId="20577"/>
        <pc:sldMkLst>
          <pc:docMk/>
          <pc:sldMk cId="1959779995" sldId="272"/>
        </pc:sldMkLst>
        <pc:spChg chg="mod">
          <ac:chgData name="VAZQUEZ RODRIGUEZ SAULO ANGEL" userId="36baa15b-8b53-41fa-81e4-c453e2f98794" providerId="ADAL" clId="{CEB573AD-BF8F-463F-A9A6-DC1D3FF380F3}" dt="2021-04-22T16:10:58.911" v="389" actId="20577"/>
          <ac:spMkLst>
            <pc:docMk/>
            <pc:sldMk cId="1959779995" sldId="272"/>
            <ac:spMk id="7" creationId="{1628A813-2271-49C1-9A05-CA2C70B59276}"/>
          </ac:spMkLst>
        </pc:spChg>
      </pc:sldChg>
      <pc:sldChg chg="modSp mod">
        <pc:chgData name="VAZQUEZ RODRIGUEZ SAULO ANGEL" userId="36baa15b-8b53-41fa-81e4-c453e2f98794" providerId="ADAL" clId="{CEB573AD-BF8F-463F-A9A6-DC1D3FF380F3}" dt="2021-04-22T16:36:40.348" v="394" actId="14100"/>
        <pc:sldMkLst>
          <pc:docMk/>
          <pc:sldMk cId="4260989076" sldId="276"/>
        </pc:sldMkLst>
        <pc:spChg chg="mod">
          <ac:chgData name="VAZQUEZ RODRIGUEZ SAULO ANGEL" userId="36baa15b-8b53-41fa-81e4-c453e2f98794" providerId="ADAL" clId="{CEB573AD-BF8F-463F-A9A6-DC1D3FF380F3}" dt="2021-04-22T16:36:36.609" v="393" actId="14100"/>
          <ac:spMkLst>
            <pc:docMk/>
            <pc:sldMk cId="4260989076" sldId="276"/>
            <ac:spMk id="4" creationId="{C50F29EF-F80E-6C44-87B7-5C2D81340A91}"/>
          </ac:spMkLst>
        </pc:spChg>
        <pc:spChg chg="mod">
          <ac:chgData name="VAZQUEZ RODRIGUEZ SAULO ANGEL" userId="36baa15b-8b53-41fa-81e4-c453e2f98794" providerId="ADAL" clId="{CEB573AD-BF8F-463F-A9A6-DC1D3FF380F3}" dt="2021-04-22T16:36:40.348" v="394" actId="14100"/>
          <ac:spMkLst>
            <pc:docMk/>
            <pc:sldMk cId="4260989076" sldId="276"/>
            <ac:spMk id="36" creationId="{F6EDF0AD-8B5F-E744-AD5D-72CF83B85B6B}"/>
          </ac:spMkLst>
        </pc:spChg>
        <pc:spChg chg="mod">
          <ac:chgData name="VAZQUEZ RODRIGUEZ SAULO ANGEL" userId="36baa15b-8b53-41fa-81e4-c453e2f98794" providerId="ADAL" clId="{CEB573AD-BF8F-463F-A9A6-DC1D3FF380F3}" dt="2021-04-22T16:35:58.070" v="391" actId="20577"/>
          <ac:spMkLst>
            <pc:docMk/>
            <pc:sldMk cId="4260989076" sldId="276"/>
            <ac:spMk id="41" creationId="{0997A0A4-C7C8-482B-9EA0-0304AEC4AD04}"/>
          </ac:spMkLst>
        </pc:spChg>
        <pc:spChg chg="mod">
          <ac:chgData name="VAZQUEZ RODRIGUEZ SAULO ANGEL" userId="36baa15b-8b53-41fa-81e4-c453e2f98794" providerId="ADAL" clId="{CEB573AD-BF8F-463F-A9A6-DC1D3FF380F3}" dt="2021-04-22T16:35:58.070" v="391" actId="20577"/>
          <ac:spMkLst>
            <pc:docMk/>
            <pc:sldMk cId="4260989076" sldId="276"/>
            <ac:spMk id="44" creationId="{82DA85ED-4C55-4491-AD23-9920BD263F52}"/>
          </ac:spMkLst>
        </pc:spChg>
        <pc:spChg chg="mod">
          <ac:chgData name="VAZQUEZ RODRIGUEZ SAULO ANGEL" userId="36baa15b-8b53-41fa-81e4-c453e2f98794" providerId="ADAL" clId="{CEB573AD-BF8F-463F-A9A6-DC1D3FF380F3}" dt="2021-04-22T16:35:58.070" v="391" actId="20577"/>
          <ac:spMkLst>
            <pc:docMk/>
            <pc:sldMk cId="4260989076" sldId="276"/>
            <ac:spMk id="45" creationId="{B2D50251-CB86-42E2-A17F-727F51942D11}"/>
          </ac:spMkLst>
        </pc:spChg>
        <pc:spChg chg="mod">
          <ac:chgData name="VAZQUEZ RODRIGUEZ SAULO ANGEL" userId="36baa15b-8b53-41fa-81e4-c453e2f98794" providerId="ADAL" clId="{CEB573AD-BF8F-463F-A9A6-DC1D3FF380F3}" dt="2021-04-22T16:35:58.070" v="391" actId="20577"/>
          <ac:spMkLst>
            <pc:docMk/>
            <pc:sldMk cId="4260989076" sldId="276"/>
            <ac:spMk id="46" creationId="{18BA4901-5F8D-4A30-A355-89D85BF8C231}"/>
          </ac:spMkLst>
        </pc:spChg>
        <pc:spChg chg="mod">
          <ac:chgData name="VAZQUEZ RODRIGUEZ SAULO ANGEL" userId="36baa15b-8b53-41fa-81e4-c453e2f98794" providerId="ADAL" clId="{CEB573AD-BF8F-463F-A9A6-DC1D3FF380F3}" dt="2021-04-22T16:35:58.070" v="391" actId="20577"/>
          <ac:spMkLst>
            <pc:docMk/>
            <pc:sldMk cId="4260989076" sldId="276"/>
            <ac:spMk id="47" creationId="{D1CFE3FC-0904-4859-8AAC-5A02C025E3AC}"/>
          </ac:spMkLst>
        </pc:spChg>
        <pc:spChg chg="mod">
          <ac:chgData name="VAZQUEZ RODRIGUEZ SAULO ANGEL" userId="36baa15b-8b53-41fa-81e4-c453e2f98794" providerId="ADAL" clId="{CEB573AD-BF8F-463F-A9A6-DC1D3FF380F3}" dt="2021-04-22T16:35:58.070" v="391" actId="20577"/>
          <ac:spMkLst>
            <pc:docMk/>
            <pc:sldMk cId="4260989076" sldId="276"/>
            <ac:spMk id="48" creationId="{C2AA1A1F-8032-443E-B69B-ADCC3A59D7EE}"/>
          </ac:spMkLst>
        </pc:spChg>
        <pc:spChg chg="mod">
          <ac:chgData name="VAZQUEZ RODRIGUEZ SAULO ANGEL" userId="36baa15b-8b53-41fa-81e4-c453e2f98794" providerId="ADAL" clId="{CEB573AD-BF8F-463F-A9A6-DC1D3FF380F3}" dt="2021-04-22T16:35:58.070" v="391" actId="20577"/>
          <ac:spMkLst>
            <pc:docMk/>
            <pc:sldMk cId="4260989076" sldId="276"/>
            <ac:spMk id="49" creationId="{7677FF0E-7EA1-4530-AA7C-205D26F32EFA}"/>
          </ac:spMkLst>
        </pc:spChg>
        <pc:spChg chg="mod">
          <ac:chgData name="VAZQUEZ RODRIGUEZ SAULO ANGEL" userId="36baa15b-8b53-41fa-81e4-c453e2f98794" providerId="ADAL" clId="{CEB573AD-BF8F-463F-A9A6-DC1D3FF380F3}" dt="2021-04-22T16:35:58.070" v="391" actId="20577"/>
          <ac:spMkLst>
            <pc:docMk/>
            <pc:sldMk cId="4260989076" sldId="276"/>
            <ac:spMk id="51" creationId="{DF624013-8656-4141-B206-61670395EB5D}"/>
          </ac:spMkLst>
        </pc:spChg>
        <pc:spChg chg="mod">
          <ac:chgData name="VAZQUEZ RODRIGUEZ SAULO ANGEL" userId="36baa15b-8b53-41fa-81e4-c453e2f98794" providerId="ADAL" clId="{CEB573AD-BF8F-463F-A9A6-DC1D3FF380F3}" dt="2021-04-22T16:35:58.070" v="391" actId="20577"/>
          <ac:spMkLst>
            <pc:docMk/>
            <pc:sldMk cId="4260989076" sldId="276"/>
            <ac:spMk id="52" creationId="{4A9B2B9C-D7B3-4599-AA99-527344EBA19D}"/>
          </ac:spMkLst>
        </pc:spChg>
        <pc:spChg chg="mod">
          <ac:chgData name="VAZQUEZ RODRIGUEZ SAULO ANGEL" userId="36baa15b-8b53-41fa-81e4-c453e2f98794" providerId="ADAL" clId="{CEB573AD-BF8F-463F-A9A6-DC1D3FF380F3}" dt="2021-04-22T16:35:58.070" v="391" actId="20577"/>
          <ac:spMkLst>
            <pc:docMk/>
            <pc:sldMk cId="4260989076" sldId="276"/>
            <ac:spMk id="54" creationId="{ABF31629-1253-47F4-8A47-71D761541C0A}"/>
          </ac:spMkLst>
        </pc:spChg>
        <pc:spChg chg="mod">
          <ac:chgData name="VAZQUEZ RODRIGUEZ SAULO ANGEL" userId="36baa15b-8b53-41fa-81e4-c453e2f98794" providerId="ADAL" clId="{CEB573AD-BF8F-463F-A9A6-DC1D3FF380F3}" dt="2021-04-22T16:36:06.516" v="392" actId="255"/>
          <ac:spMkLst>
            <pc:docMk/>
            <pc:sldMk cId="4260989076" sldId="276"/>
            <ac:spMk id="56" creationId="{83D643CC-D741-6D43-A463-58140F1B6D37}"/>
          </ac:spMkLst>
        </pc:spChg>
        <pc:grpChg chg="mod">
          <ac:chgData name="VAZQUEZ RODRIGUEZ SAULO ANGEL" userId="36baa15b-8b53-41fa-81e4-c453e2f98794" providerId="ADAL" clId="{CEB573AD-BF8F-463F-A9A6-DC1D3FF380F3}" dt="2021-04-22T16:35:58.070" v="391" actId="20577"/>
          <ac:grpSpMkLst>
            <pc:docMk/>
            <pc:sldMk cId="4260989076" sldId="276"/>
            <ac:grpSpMk id="5" creationId="{8DF6FC36-3F04-6143-8AD4-5485A7FC0316}"/>
          </ac:grpSpMkLst>
        </pc:grpChg>
        <pc:grpChg chg="mod">
          <ac:chgData name="VAZQUEZ RODRIGUEZ SAULO ANGEL" userId="36baa15b-8b53-41fa-81e4-c453e2f98794" providerId="ADAL" clId="{CEB573AD-BF8F-463F-A9A6-DC1D3FF380F3}" dt="2021-04-22T16:35:58.070" v="391" actId="20577"/>
          <ac:grpSpMkLst>
            <pc:docMk/>
            <pc:sldMk cId="4260989076" sldId="276"/>
            <ac:grpSpMk id="6" creationId="{E2C2EFBA-1276-674E-9B6C-C7973E04CE57}"/>
          </ac:grpSpMkLst>
        </pc:grpChg>
        <pc:grpChg chg="mod">
          <ac:chgData name="VAZQUEZ RODRIGUEZ SAULO ANGEL" userId="36baa15b-8b53-41fa-81e4-c453e2f98794" providerId="ADAL" clId="{CEB573AD-BF8F-463F-A9A6-DC1D3FF380F3}" dt="2021-04-22T16:35:58.070" v="391" actId="20577"/>
          <ac:grpSpMkLst>
            <pc:docMk/>
            <pc:sldMk cId="4260989076" sldId="276"/>
            <ac:grpSpMk id="40" creationId="{1F0F546F-CA21-42FC-9CF9-B0593040138E}"/>
          </ac:grpSpMkLst>
        </pc:grpChg>
        <pc:grpChg chg="mod">
          <ac:chgData name="VAZQUEZ RODRIGUEZ SAULO ANGEL" userId="36baa15b-8b53-41fa-81e4-c453e2f98794" providerId="ADAL" clId="{CEB573AD-BF8F-463F-A9A6-DC1D3FF380F3}" dt="2021-04-22T16:35:58.070" v="391" actId="20577"/>
          <ac:grpSpMkLst>
            <pc:docMk/>
            <pc:sldMk cId="4260989076" sldId="276"/>
            <ac:grpSpMk id="42" creationId="{AEE70330-F210-43AB-9107-0B0B372D008D}"/>
          </ac:grpSpMkLst>
        </pc:grpChg>
        <pc:grpChg chg="mod">
          <ac:chgData name="VAZQUEZ RODRIGUEZ SAULO ANGEL" userId="36baa15b-8b53-41fa-81e4-c453e2f98794" providerId="ADAL" clId="{CEB573AD-BF8F-463F-A9A6-DC1D3FF380F3}" dt="2021-04-22T16:35:58.070" v="391" actId="20577"/>
          <ac:grpSpMkLst>
            <pc:docMk/>
            <pc:sldMk cId="4260989076" sldId="276"/>
            <ac:grpSpMk id="43" creationId="{F74CB866-42DB-405E-9650-48A1940B52A6}"/>
          </ac:grpSpMkLst>
        </pc:grpChg>
        <pc:grpChg chg="mod">
          <ac:chgData name="VAZQUEZ RODRIGUEZ SAULO ANGEL" userId="36baa15b-8b53-41fa-81e4-c453e2f98794" providerId="ADAL" clId="{CEB573AD-BF8F-463F-A9A6-DC1D3FF380F3}" dt="2021-04-22T16:35:58.070" v="391" actId="20577"/>
          <ac:grpSpMkLst>
            <pc:docMk/>
            <pc:sldMk cId="4260989076" sldId="276"/>
            <ac:grpSpMk id="50" creationId="{B21D89FB-BB14-4FA3-B9A0-923DE42D1186}"/>
          </ac:grpSpMkLst>
        </pc:grpChg>
      </pc:sldChg>
      <pc:sldChg chg="modNotesTx">
        <pc:chgData name="VAZQUEZ RODRIGUEZ SAULO ANGEL" userId="36baa15b-8b53-41fa-81e4-c453e2f98794" providerId="ADAL" clId="{CEB573AD-BF8F-463F-A9A6-DC1D3FF380F3}" dt="2021-04-26T09:57:17.121" v="475" actId="313"/>
        <pc:sldMkLst>
          <pc:docMk/>
          <pc:sldMk cId="3681932928" sldId="277"/>
        </pc:sldMkLst>
      </pc:sldChg>
      <pc:sldChg chg="modNotesTx">
        <pc:chgData name="VAZQUEZ RODRIGUEZ SAULO ANGEL" userId="36baa15b-8b53-41fa-81e4-c453e2f98794" providerId="ADAL" clId="{CEB573AD-BF8F-463F-A9A6-DC1D3FF380F3}" dt="2021-04-26T10:33:47.202" v="737" actId="20577"/>
        <pc:sldMkLst>
          <pc:docMk/>
          <pc:sldMk cId="2026770799" sldId="284"/>
        </pc:sldMkLst>
      </pc:sldChg>
      <pc:sldChg chg="addSp delSp modSp mod">
        <pc:chgData name="VAZQUEZ RODRIGUEZ SAULO ANGEL" userId="36baa15b-8b53-41fa-81e4-c453e2f98794" providerId="ADAL" clId="{CEB573AD-BF8F-463F-A9A6-DC1D3FF380F3}" dt="2021-04-22T16:55:04.925" v="444" actId="1076"/>
        <pc:sldMkLst>
          <pc:docMk/>
          <pc:sldMk cId="2686119256" sldId="285"/>
        </pc:sldMkLst>
        <pc:spChg chg="mod topLvl">
          <ac:chgData name="VAZQUEZ RODRIGUEZ SAULO ANGEL" userId="36baa15b-8b53-41fa-81e4-c453e2f98794" providerId="ADAL" clId="{CEB573AD-BF8F-463F-A9A6-DC1D3FF380F3}" dt="2021-04-22T16:51:42.891" v="442" actId="338"/>
          <ac:spMkLst>
            <pc:docMk/>
            <pc:sldMk cId="2686119256" sldId="285"/>
            <ac:spMk id="9" creationId="{C7A7A4DE-3DC2-44C5-BE05-43AF6EA681ED}"/>
          </ac:spMkLst>
        </pc:spChg>
        <pc:spChg chg="mod topLvl">
          <ac:chgData name="VAZQUEZ RODRIGUEZ SAULO ANGEL" userId="36baa15b-8b53-41fa-81e4-c453e2f98794" providerId="ADAL" clId="{CEB573AD-BF8F-463F-A9A6-DC1D3FF380F3}" dt="2021-04-22T16:51:42.891" v="442" actId="338"/>
          <ac:spMkLst>
            <pc:docMk/>
            <pc:sldMk cId="2686119256" sldId="285"/>
            <ac:spMk id="10" creationId="{8988C3E1-303A-4EED-9920-66459D3781A8}"/>
          </ac:spMkLst>
        </pc:spChg>
        <pc:spChg chg="mod topLvl">
          <ac:chgData name="VAZQUEZ RODRIGUEZ SAULO ANGEL" userId="36baa15b-8b53-41fa-81e4-c453e2f98794" providerId="ADAL" clId="{CEB573AD-BF8F-463F-A9A6-DC1D3FF380F3}" dt="2021-04-22T16:51:42.891" v="442" actId="338"/>
          <ac:spMkLst>
            <pc:docMk/>
            <pc:sldMk cId="2686119256" sldId="285"/>
            <ac:spMk id="12" creationId="{585C4EA7-E644-4FD6-923D-0742376D5C0E}"/>
          </ac:spMkLst>
        </pc:spChg>
        <pc:spChg chg="mod topLvl">
          <ac:chgData name="VAZQUEZ RODRIGUEZ SAULO ANGEL" userId="36baa15b-8b53-41fa-81e4-c453e2f98794" providerId="ADAL" clId="{CEB573AD-BF8F-463F-A9A6-DC1D3FF380F3}" dt="2021-04-22T16:51:42.891" v="442" actId="338"/>
          <ac:spMkLst>
            <pc:docMk/>
            <pc:sldMk cId="2686119256" sldId="285"/>
            <ac:spMk id="13" creationId="{DB8C8869-27E3-4682-9343-A47111366D4C}"/>
          </ac:spMkLst>
        </pc:spChg>
        <pc:spChg chg="mod topLvl">
          <ac:chgData name="VAZQUEZ RODRIGUEZ SAULO ANGEL" userId="36baa15b-8b53-41fa-81e4-c453e2f98794" providerId="ADAL" clId="{CEB573AD-BF8F-463F-A9A6-DC1D3FF380F3}" dt="2021-04-22T16:51:42.891" v="442" actId="338"/>
          <ac:spMkLst>
            <pc:docMk/>
            <pc:sldMk cId="2686119256" sldId="285"/>
            <ac:spMk id="14" creationId="{5A00BAB6-8F6C-42E6-95D4-564C50DFB1D4}"/>
          </ac:spMkLst>
        </pc:spChg>
        <pc:spChg chg="mod topLvl">
          <ac:chgData name="VAZQUEZ RODRIGUEZ SAULO ANGEL" userId="36baa15b-8b53-41fa-81e4-c453e2f98794" providerId="ADAL" clId="{CEB573AD-BF8F-463F-A9A6-DC1D3FF380F3}" dt="2021-04-22T16:51:42.891" v="442" actId="338"/>
          <ac:spMkLst>
            <pc:docMk/>
            <pc:sldMk cId="2686119256" sldId="285"/>
            <ac:spMk id="15" creationId="{6DE9BB28-7162-4716-A171-AD1FAF1319B6}"/>
          </ac:spMkLst>
        </pc:spChg>
        <pc:spChg chg="mod topLvl">
          <ac:chgData name="VAZQUEZ RODRIGUEZ SAULO ANGEL" userId="36baa15b-8b53-41fa-81e4-c453e2f98794" providerId="ADAL" clId="{CEB573AD-BF8F-463F-A9A6-DC1D3FF380F3}" dt="2021-04-22T16:51:42.891" v="442" actId="338"/>
          <ac:spMkLst>
            <pc:docMk/>
            <pc:sldMk cId="2686119256" sldId="285"/>
            <ac:spMk id="16" creationId="{2D711E00-2803-489E-973C-BACF6F4B19F8}"/>
          </ac:spMkLst>
        </pc:spChg>
        <pc:spChg chg="mod topLvl">
          <ac:chgData name="VAZQUEZ RODRIGUEZ SAULO ANGEL" userId="36baa15b-8b53-41fa-81e4-c453e2f98794" providerId="ADAL" clId="{CEB573AD-BF8F-463F-A9A6-DC1D3FF380F3}" dt="2021-04-22T16:51:42.891" v="442" actId="338"/>
          <ac:spMkLst>
            <pc:docMk/>
            <pc:sldMk cId="2686119256" sldId="285"/>
            <ac:spMk id="20" creationId="{85FCADEA-59DD-4913-95F0-EDEC0FE0DCFA}"/>
          </ac:spMkLst>
        </pc:spChg>
        <pc:spChg chg="mod topLvl">
          <ac:chgData name="VAZQUEZ RODRIGUEZ SAULO ANGEL" userId="36baa15b-8b53-41fa-81e4-c453e2f98794" providerId="ADAL" clId="{CEB573AD-BF8F-463F-A9A6-DC1D3FF380F3}" dt="2021-04-22T16:51:42.891" v="442" actId="338"/>
          <ac:spMkLst>
            <pc:docMk/>
            <pc:sldMk cId="2686119256" sldId="285"/>
            <ac:spMk id="21" creationId="{FF5D6D21-9567-4DCF-94C0-2C00EF42834A}"/>
          </ac:spMkLst>
        </pc:spChg>
        <pc:spChg chg="mod topLvl">
          <ac:chgData name="VAZQUEZ RODRIGUEZ SAULO ANGEL" userId="36baa15b-8b53-41fa-81e4-c453e2f98794" providerId="ADAL" clId="{CEB573AD-BF8F-463F-A9A6-DC1D3FF380F3}" dt="2021-04-22T16:51:42.891" v="442" actId="338"/>
          <ac:spMkLst>
            <pc:docMk/>
            <pc:sldMk cId="2686119256" sldId="285"/>
            <ac:spMk id="22" creationId="{CDEC224F-7F53-45FE-A338-9F75F75FA19B}"/>
          </ac:spMkLst>
        </pc:spChg>
        <pc:spChg chg="mod topLvl">
          <ac:chgData name="VAZQUEZ RODRIGUEZ SAULO ANGEL" userId="36baa15b-8b53-41fa-81e4-c453e2f98794" providerId="ADAL" clId="{CEB573AD-BF8F-463F-A9A6-DC1D3FF380F3}" dt="2021-04-22T16:51:42.891" v="442" actId="338"/>
          <ac:spMkLst>
            <pc:docMk/>
            <pc:sldMk cId="2686119256" sldId="285"/>
            <ac:spMk id="23" creationId="{5A4D0C19-D8C0-42AE-84AA-E6CDDFD9A055}"/>
          </ac:spMkLst>
        </pc:spChg>
        <pc:spChg chg="mod topLvl">
          <ac:chgData name="VAZQUEZ RODRIGUEZ SAULO ANGEL" userId="36baa15b-8b53-41fa-81e4-c453e2f98794" providerId="ADAL" clId="{CEB573AD-BF8F-463F-A9A6-DC1D3FF380F3}" dt="2021-04-22T16:51:42.891" v="442" actId="338"/>
          <ac:spMkLst>
            <pc:docMk/>
            <pc:sldMk cId="2686119256" sldId="285"/>
            <ac:spMk id="24" creationId="{8722D30B-5B65-4154-B0E4-63DAEC1E02A7}"/>
          </ac:spMkLst>
        </pc:spChg>
        <pc:spChg chg="mod topLvl">
          <ac:chgData name="VAZQUEZ RODRIGUEZ SAULO ANGEL" userId="36baa15b-8b53-41fa-81e4-c453e2f98794" providerId="ADAL" clId="{CEB573AD-BF8F-463F-A9A6-DC1D3FF380F3}" dt="2021-04-22T16:51:42.891" v="442" actId="338"/>
          <ac:spMkLst>
            <pc:docMk/>
            <pc:sldMk cId="2686119256" sldId="285"/>
            <ac:spMk id="25" creationId="{C0ED4861-D539-456F-BE3A-DE1B61B713C8}"/>
          </ac:spMkLst>
        </pc:spChg>
        <pc:spChg chg="mod topLvl">
          <ac:chgData name="VAZQUEZ RODRIGUEZ SAULO ANGEL" userId="36baa15b-8b53-41fa-81e4-c453e2f98794" providerId="ADAL" clId="{CEB573AD-BF8F-463F-A9A6-DC1D3FF380F3}" dt="2021-04-22T16:51:42.891" v="442" actId="338"/>
          <ac:spMkLst>
            <pc:docMk/>
            <pc:sldMk cId="2686119256" sldId="285"/>
            <ac:spMk id="26" creationId="{0FC8CE10-E96D-454B-944E-1D76216A6197}"/>
          </ac:spMkLst>
        </pc:spChg>
        <pc:spChg chg="mod topLvl">
          <ac:chgData name="VAZQUEZ RODRIGUEZ SAULO ANGEL" userId="36baa15b-8b53-41fa-81e4-c453e2f98794" providerId="ADAL" clId="{CEB573AD-BF8F-463F-A9A6-DC1D3FF380F3}" dt="2021-04-22T16:51:42.891" v="442" actId="338"/>
          <ac:spMkLst>
            <pc:docMk/>
            <pc:sldMk cId="2686119256" sldId="285"/>
            <ac:spMk id="27" creationId="{68F1FC49-A50F-4A31-ABC4-FDD84D1AA6A9}"/>
          </ac:spMkLst>
        </pc:spChg>
        <pc:spChg chg="mod topLvl">
          <ac:chgData name="VAZQUEZ RODRIGUEZ SAULO ANGEL" userId="36baa15b-8b53-41fa-81e4-c453e2f98794" providerId="ADAL" clId="{CEB573AD-BF8F-463F-A9A6-DC1D3FF380F3}" dt="2021-04-22T16:51:42.891" v="442" actId="338"/>
          <ac:spMkLst>
            <pc:docMk/>
            <pc:sldMk cId="2686119256" sldId="285"/>
            <ac:spMk id="28" creationId="{40B2E472-4808-4026-8121-A6CE59D7D9C0}"/>
          </ac:spMkLst>
        </pc:spChg>
        <pc:spChg chg="mod topLvl">
          <ac:chgData name="VAZQUEZ RODRIGUEZ SAULO ANGEL" userId="36baa15b-8b53-41fa-81e4-c453e2f98794" providerId="ADAL" clId="{CEB573AD-BF8F-463F-A9A6-DC1D3FF380F3}" dt="2021-04-22T16:51:42.891" v="442" actId="338"/>
          <ac:spMkLst>
            <pc:docMk/>
            <pc:sldMk cId="2686119256" sldId="285"/>
            <ac:spMk id="30" creationId="{D5255928-4B75-4548-9AF1-9395C8204D8C}"/>
          </ac:spMkLst>
        </pc:spChg>
        <pc:spChg chg="mod topLvl">
          <ac:chgData name="VAZQUEZ RODRIGUEZ SAULO ANGEL" userId="36baa15b-8b53-41fa-81e4-c453e2f98794" providerId="ADAL" clId="{CEB573AD-BF8F-463F-A9A6-DC1D3FF380F3}" dt="2021-04-22T16:51:42.891" v="442" actId="338"/>
          <ac:spMkLst>
            <pc:docMk/>
            <pc:sldMk cId="2686119256" sldId="285"/>
            <ac:spMk id="31" creationId="{617EC60B-CB2A-4C69-9D19-CD4D2C989682}"/>
          </ac:spMkLst>
        </pc:spChg>
        <pc:spChg chg="mod topLvl">
          <ac:chgData name="VAZQUEZ RODRIGUEZ SAULO ANGEL" userId="36baa15b-8b53-41fa-81e4-c453e2f98794" providerId="ADAL" clId="{CEB573AD-BF8F-463F-A9A6-DC1D3FF380F3}" dt="2021-04-22T16:51:42.891" v="442" actId="338"/>
          <ac:spMkLst>
            <pc:docMk/>
            <pc:sldMk cId="2686119256" sldId="285"/>
            <ac:spMk id="32" creationId="{EC48C3FD-D582-4FB1-B3DA-A0CA630EA0C6}"/>
          </ac:spMkLst>
        </pc:spChg>
        <pc:spChg chg="mod topLvl">
          <ac:chgData name="VAZQUEZ RODRIGUEZ SAULO ANGEL" userId="36baa15b-8b53-41fa-81e4-c453e2f98794" providerId="ADAL" clId="{CEB573AD-BF8F-463F-A9A6-DC1D3FF380F3}" dt="2021-04-22T16:51:42.891" v="442" actId="338"/>
          <ac:spMkLst>
            <pc:docMk/>
            <pc:sldMk cId="2686119256" sldId="285"/>
            <ac:spMk id="33" creationId="{A86D7798-AB36-4891-B589-99E1BFFC40C4}"/>
          </ac:spMkLst>
        </pc:spChg>
        <pc:spChg chg="mod topLvl">
          <ac:chgData name="VAZQUEZ RODRIGUEZ SAULO ANGEL" userId="36baa15b-8b53-41fa-81e4-c453e2f98794" providerId="ADAL" clId="{CEB573AD-BF8F-463F-A9A6-DC1D3FF380F3}" dt="2021-04-22T16:51:42.891" v="442" actId="338"/>
          <ac:spMkLst>
            <pc:docMk/>
            <pc:sldMk cId="2686119256" sldId="285"/>
            <ac:spMk id="34" creationId="{7BFFA712-04A1-4F78-BBC4-263889F296BE}"/>
          </ac:spMkLst>
        </pc:spChg>
        <pc:spChg chg="mod topLvl">
          <ac:chgData name="VAZQUEZ RODRIGUEZ SAULO ANGEL" userId="36baa15b-8b53-41fa-81e4-c453e2f98794" providerId="ADAL" clId="{CEB573AD-BF8F-463F-A9A6-DC1D3FF380F3}" dt="2021-04-22T16:51:42.891" v="442" actId="338"/>
          <ac:spMkLst>
            <pc:docMk/>
            <pc:sldMk cId="2686119256" sldId="285"/>
            <ac:spMk id="36" creationId="{670C6964-D420-4413-BF1E-8247B54DBA60}"/>
          </ac:spMkLst>
        </pc:spChg>
        <pc:spChg chg="mod">
          <ac:chgData name="VAZQUEZ RODRIGUEZ SAULO ANGEL" userId="36baa15b-8b53-41fa-81e4-c453e2f98794" providerId="ADAL" clId="{CEB573AD-BF8F-463F-A9A6-DC1D3FF380F3}" dt="2021-04-22T16:50:28.663" v="400" actId="1037"/>
          <ac:spMkLst>
            <pc:docMk/>
            <pc:sldMk cId="2686119256" sldId="285"/>
            <ac:spMk id="38" creationId="{EB1A1CFB-1E28-4632-95BE-2EC355AD18C8}"/>
          </ac:spMkLst>
        </pc:spChg>
        <pc:spChg chg="mod">
          <ac:chgData name="VAZQUEZ RODRIGUEZ SAULO ANGEL" userId="36baa15b-8b53-41fa-81e4-c453e2f98794" providerId="ADAL" clId="{CEB573AD-BF8F-463F-A9A6-DC1D3FF380F3}" dt="2021-04-22T16:50:09.825" v="395" actId="165"/>
          <ac:spMkLst>
            <pc:docMk/>
            <pc:sldMk cId="2686119256" sldId="285"/>
            <ac:spMk id="39" creationId="{9C074C2E-BD9A-437A-B435-DC7A2D2B82C9}"/>
          </ac:spMkLst>
        </pc:spChg>
        <pc:spChg chg="mod">
          <ac:chgData name="VAZQUEZ RODRIGUEZ SAULO ANGEL" userId="36baa15b-8b53-41fa-81e4-c453e2f98794" providerId="ADAL" clId="{CEB573AD-BF8F-463F-A9A6-DC1D3FF380F3}" dt="2021-04-22T16:55:04.925" v="444" actId="1076"/>
          <ac:spMkLst>
            <pc:docMk/>
            <pc:sldMk cId="2686119256" sldId="285"/>
            <ac:spMk id="40" creationId="{C7F3A7DD-4058-43E7-B3EE-5EEBE9758171}"/>
          </ac:spMkLst>
        </pc:spChg>
        <pc:spChg chg="mod">
          <ac:chgData name="VAZQUEZ RODRIGUEZ SAULO ANGEL" userId="36baa15b-8b53-41fa-81e4-c453e2f98794" providerId="ADAL" clId="{CEB573AD-BF8F-463F-A9A6-DC1D3FF380F3}" dt="2021-04-22T16:54:35.192" v="443" actId="1076"/>
          <ac:spMkLst>
            <pc:docMk/>
            <pc:sldMk cId="2686119256" sldId="285"/>
            <ac:spMk id="41" creationId="{3486AF96-BCB6-4ACD-9EC5-5E94E6010188}"/>
          </ac:spMkLst>
        </pc:spChg>
        <pc:spChg chg="mod">
          <ac:chgData name="VAZQUEZ RODRIGUEZ SAULO ANGEL" userId="36baa15b-8b53-41fa-81e4-c453e2f98794" providerId="ADAL" clId="{CEB573AD-BF8F-463F-A9A6-DC1D3FF380F3}" dt="2021-04-22T16:50:09.825" v="395" actId="165"/>
          <ac:spMkLst>
            <pc:docMk/>
            <pc:sldMk cId="2686119256" sldId="285"/>
            <ac:spMk id="42" creationId="{1E64E0AA-D18B-4F49-B756-FF04994807D4}"/>
          </ac:spMkLst>
        </pc:spChg>
        <pc:spChg chg="mod">
          <ac:chgData name="VAZQUEZ RODRIGUEZ SAULO ANGEL" userId="36baa15b-8b53-41fa-81e4-c453e2f98794" providerId="ADAL" clId="{CEB573AD-BF8F-463F-A9A6-DC1D3FF380F3}" dt="2021-04-22T16:50:09.825" v="395" actId="165"/>
          <ac:spMkLst>
            <pc:docMk/>
            <pc:sldMk cId="2686119256" sldId="285"/>
            <ac:spMk id="43" creationId="{E512B75C-5B7C-47F2-91C2-113553C57CD8}"/>
          </ac:spMkLst>
        </pc:spChg>
        <pc:spChg chg="mod">
          <ac:chgData name="VAZQUEZ RODRIGUEZ SAULO ANGEL" userId="36baa15b-8b53-41fa-81e4-c453e2f98794" providerId="ADAL" clId="{CEB573AD-BF8F-463F-A9A6-DC1D3FF380F3}" dt="2021-04-22T16:50:09.825" v="395" actId="165"/>
          <ac:spMkLst>
            <pc:docMk/>
            <pc:sldMk cId="2686119256" sldId="285"/>
            <ac:spMk id="44" creationId="{8C9E1535-9B9F-49E1-84B1-8BFA34846878}"/>
          </ac:spMkLst>
        </pc:spChg>
        <pc:spChg chg="mod">
          <ac:chgData name="VAZQUEZ RODRIGUEZ SAULO ANGEL" userId="36baa15b-8b53-41fa-81e4-c453e2f98794" providerId="ADAL" clId="{CEB573AD-BF8F-463F-A9A6-DC1D3FF380F3}" dt="2021-04-22T16:50:45.152" v="431" actId="1035"/>
          <ac:spMkLst>
            <pc:docMk/>
            <pc:sldMk cId="2686119256" sldId="285"/>
            <ac:spMk id="45" creationId="{78C7FB0E-AF54-4799-9BA1-0A25A51DCCE8}"/>
          </ac:spMkLst>
        </pc:spChg>
        <pc:spChg chg="mod">
          <ac:chgData name="VAZQUEZ RODRIGUEZ SAULO ANGEL" userId="36baa15b-8b53-41fa-81e4-c453e2f98794" providerId="ADAL" clId="{CEB573AD-BF8F-463F-A9A6-DC1D3FF380F3}" dt="2021-04-22T16:50:09.825" v="395" actId="165"/>
          <ac:spMkLst>
            <pc:docMk/>
            <pc:sldMk cId="2686119256" sldId="285"/>
            <ac:spMk id="46" creationId="{564F7F98-28F2-49AE-9620-B9FDBEB57C27}"/>
          </ac:spMkLst>
        </pc:spChg>
        <pc:spChg chg="mod">
          <ac:chgData name="VAZQUEZ RODRIGUEZ SAULO ANGEL" userId="36baa15b-8b53-41fa-81e4-c453e2f98794" providerId="ADAL" clId="{CEB573AD-BF8F-463F-A9A6-DC1D3FF380F3}" dt="2021-04-22T16:50:09.825" v="395" actId="165"/>
          <ac:spMkLst>
            <pc:docMk/>
            <pc:sldMk cId="2686119256" sldId="285"/>
            <ac:spMk id="47" creationId="{B6B938AE-37F3-4E14-961E-AC06BC4938C5}"/>
          </ac:spMkLst>
        </pc:spChg>
        <pc:spChg chg="mod">
          <ac:chgData name="VAZQUEZ RODRIGUEZ SAULO ANGEL" userId="36baa15b-8b53-41fa-81e4-c453e2f98794" providerId="ADAL" clId="{CEB573AD-BF8F-463F-A9A6-DC1D3FF380F3}" dt="2021-04-22T16:50:09.825" v="395" actId="165"/>
          <ac:spMkLst>
            <pc:docMk/>
            <pc:sldMk cId="2686119256" sldId="285"/>
            <ac:spMk id="48" creationId="{4486381C-2B5A-45FC-9BAE-53F674433251}"/>
          </ac:spMkLst>
        </pc:spChg>
        <pc:grpChg chg="del">
          <ac:chgData name="VAZQUEZ RODRIGUEZ SAULO ANGEL" userId="36baa15b-8b53-41fa-81e4-c453e2f98794" providerId="ADAL" clId="{CEB573AD-BF8F-463F-A9A6-DC1D3FF380F3}" dt="2021-04-22T16:50:09.825" v="395" actId="165"/>
          <ac:grpSpMkLst>
            <pc:docMk/>
            <pc:sldMk cId="2686119256" sldId="285"/>
            <ac:grpSpMk id="2" creationId="{08DCBCE6-302C-4DF7-9256-9D3CA5954827}"/>
          </ac:grpSpMkLst>
        </pc:grpChg>
        <pc:grpChg chg="add mod">
          <ac:chgData name="VAZQUEZ RODRIGUEZ SAULO ANGEL" userId="36baa15b-8b53-41fa-81e4-c453e2f98794" providerId="ADAL" clId="{CEB573AD-BF8F-463F-A9A6-DC1D3FF380F3}" dt="2021-04-22T16:51:42.891" v="442" actId="338"/>
          <ac:grpSpMkLst>
            <pc:docMk/>
            <pc:sldMk cId="2686119256" sldId="285"/>
            <ac:grpSpMk id="7" creationId="{68157EB2-BA85-4833-BF29-382E35ECEBB4}"/>
          </ac:grpSpMkLst>
        </pc:grpChg>
        <pc:grpChg chg="mod topLvl">
          <ac:chgData name="VAZQUEZ RODRIGUEZ SAULO ANGEL" userId="36baa15b-8b53-41fa-81e4-c453e2f98794" providerId="ADAL" clId="{CEB573AD-BF8F-463F-A9A6-DC1D3FF380F3}" dt="2021-04-22T16:51:42.891" v="442" actId="338"/>
          <ac:grpSpMkLst>
            <pc:docMk/>
            <pc:sldMk cId="2686119256" sldId="285"/>
            <ac:grpSpMk id="37" creationId="{F3034461-880B-4085-8C04-DE819C32E8DE}"/>
          </ac:grpSpMkLst>
        </pc:grpChg>
      </pc:sldChg>
      <pc:sldChg chg="modSp mod modNotesTx">
        <pc:chgData name="VAZQUEZ RODRIGUEZ SAULO ANGEL" userId="36baa15b-8b53-41fa-81e4-c453e2f98794" providerId="ADAL" clId="{CEB573AD-BF8F-463F-A9A6-DC1D3FF380F3}" dt="2021-04-26T10:55:57.994" v="1049" actId="20577"/>
        <pc:sldMkLst>
          <pc:docMk/>
          <pc:sldMk cId="3018719641" sldId="287"/>
        </pc:sldMkLst>
        <pc:spChg chg="mod">
          <ac:chgData name="VAZQUEZ RODRIGUEZ SAULO ANGEL" userId="36baa15b-8b53-41fa-81e4-c453e2f98794" providerId="ADAL" clId="{CEB573AD-BF8F-463F-A9A6-DC1D3FF380F3}" dt="2021-04-26T10:55:22.511" v="1045" actId="20577"/>
          <ac:spMkLst>
            <pc:docMk/>
            <pc:sldMk cId="3018719641" sldId="287"/>
            <ac:spMk id="15" creationId="{6E5BB373-0DCD-4D19-8DD7-31222EBF3644}"/>
          </ac:spMkLst>
        </pc:spChg>
        <pc:spChg chg="mod">
          <ac:chgData name="VAZQUEZ RODRIGUEZ SAULO ANGEL" userId="36baa15b-8b53-41fa-81e4-c453e2f98794" providerId="ADAL" clId="{CEB573AD-BF8F-463F-A9A6-DC1D3FF380F3}" dt="2021-04-26T10:55:57.994" v="1049" actId="20577"/>
          <ac:spMkLst>
            <pc:docMk/>
            <pc:sldMk cId="3018719641" sldId="287"/>
            <ac:spMk id="17" creationId="{7F9A2182-4842-41F1-9D66-8BF417FB73A9}"/>
          </ac:spMkLst>
        </pc:spChg>
      </pc:sldChg>
      <pc:sldChg chg="modNotesTx">
        <pc:chgData name="VAZQUEZ RODRIGUEZ SAULO ANGEL" userId="36baa15b-8b53-41fa-81e4-c453e2f98794" providerId="ADAL" clId="{CEB573AD-BF8F-463F-A9A6-DC1D3FF380F3}" dt="2021-04-26T10:51:40.902" v="927" actId="20577"/>
        <pc:sldMkLst>
          <pc:docMk/>
          <pc:sldMk cId="2263506545" sldId="288"/>
        </pc:sldMkLst>
      </pc:sldChg>
      <pc:sldChg chg="modNotesTx">
        <pc:chgData name="VAZQUEZ RODRIGUEZ SAULO ANGEL" userId="36baa15b-8b53-41fa-81e4-c453e2f98794" providerId="ADAL" clId="{CEB573AD-BF8F-463F-A9A6-DC1D3FF380F3}" dt="2021-04-26T10:31:06.217" v="523" actId="20577"/>
        <pc:sldMkLst>
          <pc:docMk/>
          <pc:sldMk cId="1468301563" sldId="290"/>
        </pc:sldMkLst>
      </pc:sldChg>
      <pc:sldChg chg="modNotesTx">
        <pc:chgData name="VAZQUEZ RODRIGUEZ SAULO ANGEL" userId="36baa15b-8b53-41fa-81e4-c453e2f98794" providerId="ADAL" clId="{CEB573AD-BF8F-463F-A9A6-DC1D3FF380F3}" dt="2021-04-26T10:32:22.239" v="616" actId="20577"/>
        <pc:sldMkLst>
          <pc:docMk/>
          <pc:sldMk cId="4173779695" sldId="295"/>
        </pc:sldMkLst>
      </pc:sldChg>
    </pc:docChg>
  </pc:docChgLst>
  <pc:docChgLst>
    <pc:chgData name="EMILIO MARTINEZ NUÑEZ" userId="3f8c1d5a-aa65-4414-838e-75af189ed68c" providerId="ADAL" clId="{E02245ED-C94E-4D2E-A905-D61EE249D21A}"/>
    <pc:docChg chg="modSld">
      <pc:chgData name="EMILIO MARTINEZ NUÑEZ" userId="3f8c1d5a-aa65-4414-838e-75af189ed68c" providerId="ADAL" clId="{E02245ED-C94E-4D2E-A905-D61EE249D21A}" dt="2022-04-06T10:48:56.601" v="12" actId="6549"/>
      <pc:docMkLst>
        <pc:docMk/>
      </pc:docMkLst>
      <pc:sldChg chg="modNotesTx">
        <pc:chgData name="EMILIO MARTINEZ NUÑEZ" userId="3f8c1d5a-aa65-4414-838e-75af189ed68c" providerId="ADAL" clId="{E02245ED-C94E-4D2E-A905-D61EE249D21A}" dt="2022-04-06T10:48:00.638" v="0" actId="6549"/>
        <pc:sldMkLst>
          <pc:docMk/>
          <pc:sldMk cId="1490085343" sldId="257"/>
        </pc:sldMkLst>
      </pc:sldChg>
      <pc:sldChg chg="modNotesTx">
        <pc:chgData name="EMILIO MARTINEZ NUÑEZ" userId="3f8c1d5a-aa65-4414-838e-75af189ed68c" providerId="ADAL" clId="{E02245ED-C94E-4D2E-A905-D61EE249D21A}" dt="2022-04-06T10:48:04.370" v="1" actId="6549"/>
        <pc:sldMkLst>
          <pc:docMk/>
          <pc:sldMk cId="2473854946" sldId="264"/>
        </pc:sldMkLst>
      </pc:sldChg>
      <pc:sldChg chg="modNotesTx">
        <pc:chgData name="EMILIO MARTINEZ NUÑEZ" userId="3f8c1d5a-aa65-4414-838e-75af189ed68c" providerId="ADAL" clId="{E02245ED-C94E-4D2E-A905-D61EE249D21A}" dt="2022-04-06T10:48:07.169" v="2" actId="6549"/>
        <pc:sldMkLst>
          <pc:docMk/>
          <pc:sldMk cId="143264008" sldId="266"/>
        </pc:sldMkLst>
      </pc:sldChg>
      <pc:sldChg chg="modNotesTx">
        <pc:chgData name="EMILIO MARTINEZ NUÑEZ" userId="3f8c1d5a-aa65-4414-838e-75af189ed68c" providerId="ADAL" clId="{E02245ED-C94E-4D2E-A905-D61EE249D21A}" dt="2022-04-06T10:48:10.826" v="3" actId="6549"/>
        <pc:sldMkLst>
          <pc:docMk/>
          <pc:sldMk cId="2619310135" sldId="267"/>
        </pc:sldMkLst>
      </pc:sldChg>
      <pc:sldChg chg="modNotesTx">
        <pc:chgData name="EMILIO MARTINEZ NUÑEZ" userId="3f8c1d5a-aa65-4414-838e-75af189ed68c" providerId="ADAL" clId="{E02245ED-C94E-4D2E-A905-D61EE249D21A}" dt="2022-04-06T10:48:14.228" v="4" actId="6549"/>
        <pc:sldMkLst>
          <pc:docMk/>
          <pc:sldMk cId="554120205" sldId="268"/>
        </pc:sldMkLst>
      </pc:sldChg>
      <pc:sldChg chg="modNotesTx">
        <pc:chgData name="EMILIO MARTINEZ NUÑEZ" userId="3f8c1d5a-aa65-4414-838e-75af189ed68c" providerId="ADAL" clId="{E02245ED-C94E-4D2E-A905-D61EE249D21A}" dt="2022-04-06T10:48:17.525" v="5" actId="6549"/>
        <pc:sldMkLst>
          <pc:docMk/>
          <pc:sldMk cId="2536578613" sldId="269"/>
        </pc:sldMkLst>
      </pc:sldChg>
      <pc:sldChg chg="modNotesTx">
        <pc:chgData name="EMILIO MARTINEZ NUÑEZ" userId="3f8c1d5a-aa65-4414-838e-75af189ed68c" providerId="ADAL" clId="{E02245ED-C94E-4D2E-A905-D61EE249D21A}" dt="2022-04-06T10:48:24.816" v="6" actId="6549"/>
        <pc:sldMkLst>
          <pc:docMk/>
          <pc:sldMk cId="2550435713" sldId="271"/>
        </pc:sldMkLst>
      </pc:sldChg>
      <pc:sldChg chg="modNotesTx">
        <pc:chgData name="EMILIO MARTINEZ NUÑEZ" userId="3f8c1d5a-aa65-4414-838e-75af189ed68c" providerId="ADAL" clId="{E02245ED-C94E-4D2E-A905-D61EE249D21A}" dt="2022-04-06T10:48:38.782" v="8" actId="6549"/>
        <pc:sldMkLst>
          <pc:docMk/>
          <pc:sldMk cId="3681932928" sldId="277"/>
        </pc:sldMkLst>
      </pc:sldChg>
      <pc:sldChg chg="modNotesTx">
        <pc:chgData name="EMILIO MARTINEZ NUÑEZ" userId="3f8c1d5a-aa65-4414-838e-75af189ed68c" providerId="ADAL" clId="{E02245ED-C94E-4D2E-A905-D61EE249D21A}" dt="2022-04-06T10:48:45.521" v="10" actId="6549"/>
        <pc:sldMkLst>
          <pc:docMk/>
          <pc:sldMk cId="2026770799" sldId="284"/>
        </pc:sldMkLst>
      </pc:sldChg>
      <pc:sldChg chg="modNotesTx">
        <pc:chgData name="EMILIO MARTINEZ NUÑEZ" userId="3f8c1d5a-aa65-4414-838e-75af189ed68c" providerId="ADAL" clId="{E02245ED-C94E-4D2E-A905-D61EE249D21A}" dt="2022-04-06T10:48:56.601" v="12" actId="6549"/>
        <pc:sldMkLst>
          <pc:docMk/>
          <pc:sldMk cId="3018719641" sldId="287"/>
        </pc:sldMkLst>
      </pc:sldChg>
      <pc:sldChg chg="modNotesTx">
        <pc:chgData name="EMILIO MARTINEZ NUÑEZ" userId="3f8c1d5a-aa65-4414-838e-75af189ed68c" providerId="ADAL" clId="{E02245ED-C94E-4D2E-A905-D61EE249D21A}" dt="2022-04-06T10:48:52.302" v="11" actId="6549"/>
        <pc:sldMkLst>
          <pc:docMk/>
          <pc:sldMk cId="2263506545" sldId="288"/>
        </pc:sldMkLst>
      </pc:sldChg>
      <pc:sldChg chg="modNotesTx">
        <pc:chgData name="EMILIO MARTINEZ NUÑEZ" userId="3f8c1d5a-aa65-4414-838e-75af189ed68c" providerId="ADAL" clId="{E02245ED-C94E-4D2E-A905-D61EE249D21A}" dt="2022-04-06T10:48:33.490" v="7" actId="6549"/>
        <pc:sldMkLst>
          <pc:docMk/>
          <pc:sldMk cId="1468301563" sldId="290"/>
        </pc:sldMkLst>
      </pc:sldChg>
      <pc:sldChg chg="modNotesTx">
        <pc:chgData name="EMILIO MARTINEZ NUÑEZ" userId="3f8c1d5a-aa65-4414-838e-75af189ed68c" providerId="ADAL" clId="{E02245ED-C94E-4D2E-A905-D61EE249D21A}" dt="2022-04-06T10:48:42.090" v="9" actId="6549"/>
        <pc:sldMkLst>
          <pc:docMk/>
          <pc:sldMk cId="4173779695" sldId="295"/>
        </pc:sldMkLst>
      </pc:sldChg>
    </pc:docChg>
  </pc:docChgLst>
  <pc:docChgLst>
    <pc:chgData name="EMILIO MARTINEZ NUÑEZ" userId="3f8c1d5a-aa65-4414-838e-75af189ed68c" providerId="ADAL" clId="{8381B274-4728-4ADE-982F-02C631259411}"/>
    <pc:docChg chg="modSld">
      <pc:chgData name="EMILIO MARTINEZ NUÑEZ" userId="3f8c1d5a-aa65-4414-838e-75af189ed68c" providerId="ADAL" clId="{8381B274-4728-4ADE-982F-02C631259411}" dt="2022-03-23T09:12:49.772" v="86" actId="20577"/>
      <pc:docMkLst>
        <pc:docMk/>
      </pc:docMkLst>
      <pc:sldChg chg="modSp mod">
        <pc:chgData name="EMILIO MARTINEZ NUÑEZ" userId="3f8c1d5a-aa65-4414-838e-75af189ed68c" providerId="ADAL" clId="{8381B274-4728-4ADE-982F-02C631259411}" dt="2022-03-23T09:09:30.375" v="83" actId="20577"/>
        <pc:sldMkLst>
          <pc:docMk/>
          <pc:sldMk cId="1643467497" sldId="278"/>
        </pc:sldMkLst>
        <pc:spChg chg="mod">
          <ac:chgData name="EMILIO MARTINEZ NUÑEZ" userId="3f8c1d5a-aa65-4414-838e-75af189ed68c" providerId="ADAL" clId="{8381B274-4728-4ADE-982F-02C631259411}" dt="2022-03-23T09:09:30.375" v="83" actId="20577"/>
          <ac:spMkLst>
            <pc:docMk/>
            <pc:sldMk cId="1643467497" sldId="278"/>
            <ac:spMk id="60" creationId="{BC771969-4317-4967-8A73-4E2D0D6B3EBC}"/>
          </ac:spMkLst>
        </pc:spChg>
      </pc:sldChg>
      <pc:sldChg chg="modSp">
        <pc:chgData name="EMILIO MARTINEZ NUÑEZ" userId="3f8c1d5a-aa65-4414-838e-75af189ed68c" providerId="ADAL" clId="{8381B274-4728-4ADE-982F-02C631259411}" dt="2022-03-23T09:12:49.772" v="86" actId="20577"/>
        <pc:sldMkLst>
          <pc:docMk/>
          <pc:sldMk cId="3557499228" sldId="280"/>
        </pc:sldMkLst>
        <pc:spChg chg="mod">
          <ac:chgData name="EMILIO MARTINEZ NUÑEZ" userId="3f8c1d5a-aa65-4414-838e-75af189ed68c" providerId="ADAL" clId="{8381B274-4728-4ADE-982F-02C631259411}" dt="2022-03-23T09:12:49.772" v="86" actId="20577"/>
          <ac:spMkLst>
            <pc:docMk/>
            <pc:sldMk cId="3557499228" sldId="280"/>
            <ac:spMk id="60" creationId="{BC771969-4317-4967-8A73-4E2D0D6B3EBC}"/>
          </ac:spMkLst>
        </pc:spChg>
      </pc:sldChg>
      <pc:sldChg chg="modSp mod">
        <pc:chgData name="EMILIO MARTINEZ NUÑEZ" userId="3f8c1d5a-aa65-4414-838e-75af189ed68c" providerId="ADAL" clId="{8381B274-4728-4ADE-982F-02C631259411}" dt="2022-03-23T08:50:26.374" v="6" actId="20577"/>
        <pc:sldMkLst>
          <pc:docMk/>
          <pc:sldMk cId="2026770799" sldId="284"/>
        </pc:sldMkLst>
        <pc:spChg chg="mod">
          <ac:chgData name="EMILIO MARTINEZ NUÑEZ" userId="3f8c1d5a-aa65-4414-838e-75af189ed68c" providerId="ADAL" clId="{8381B274-4728-4ADE-982F-02C631259411}" dt="2022-03-23T08:50:26.374" v="6" actId="20577"/>
          <ac:spMkLst>
            <pc:docMk/>
            <pc:sldMk cId="2026770799" sldId="284"/>
            <ac:spMk id="60" creationId="{BC771969-4317-4967-8A73-4E2D0D6B3EBC}"/>
          </ac:spMkLst>
        </pc:spChg>
      </pc:sldChg>
      <pc:sldChg chg="modSp mod">
        <pc:chgData name="EMILIO MARTINEZ NUÑEZ" userId="3f8c1d5a-aa65-4414-838e-75af189ed68c" providerId="ADAL" clId="{8381B274-4728-4ADE-982F-02C631259411}" dt="2022-03-23T08:55:32.814" v="80" actId="20577"/>
        <pc:sldMkLst>
          <pc:docMk/>
          <pc:sldMk cId="1518421080" sldId="286"/>
        </pc:sldMkLst>
        <pc:spChg chg="mod">
          <ac:chgData name="EMILIO MARTINEZ NUÑEZ" userId="3f8c1d5a-aa65-4414-838e-75af189ed68c" providerId="ADAL" clId="{8381B274-4728-4ADE-982F-02C631259411}" dt="2022-03-23T08:55:32.814" v="80" actId="20577"/>
          <ac:spMkLst>
            <pc:docMk/>
            <pc:sldMk cId="1518421080" sldId="286"/>
            <ac:spMk id="4" creationId="{EAEB0B8A-CB12-F342-803D-5F5174BEB3A8}"/>
          </ac:spMkLst>
        </pc:spChg>
        <pc:spChg chg="mod">
          <ac:chgData name="EMILIO MARTINEZ NUÑEZ" userId="3f8c1d5a-aa65-4414-838e-75af189ed68c" providerId="ADAL" clId="{8381B274-4728-4ADE-982F-02C631259411}" dt="2022-03-23T08:52:33.966" v="66" actId="20577"/>
          <ac:spMkLst>
            <pc:docMk/>
            <pc:sldMk cId="1518421080" sldId="286"/>
            <ac:spMk id="60" creationId="{BC771969-4317-4967-8A73-4E2D0D6B3EBC}"/>
          </ac:spMkLst>
        </pc:spChg>
      </pc:sldChg>
      <pc:sldChg chg="modSp mod">
        <pc:chgData name="EMILIO MARTINEZ NUÑEZ" userId="3f8c1d5a-aa65-4414-838e-75af189ed68c" providerId="ADAL" clId="{8381B274-4728-4ADE-982F-02C631259411}" dt="2022-03-23T09:06:03.563" v="82" actId="20577"/>
        <pc:sldMkLst>
          <pc:docMk/>
          <pc:sldMk cId="2263506545" sldId="288"/>
        </pc:sldMkLst>
        <pc:spChg chg="mod">
          <ac:chgData name="EMILIO MARTINEZ NUÑEZ" userId="3f8c1d5a-aa65-4414-838e-75af189ed68c" providerId="ADAL" clId="{8381B274-4728-4ADE-982F-02C631259411}" dt="2022-03-23T09:06:03.563" v="82" actId="20577"/>
          <ac:spMkLst>
            <pc:docMk/>
            <pc:sldMk cId="2263506545" sldId="288"/>
            <ac:spMk id="32" creationId="{1DEC08CB-80CF-439D-AA20-A882981BA85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22EECC-1125-40E4-97C2-14081F8AD50B}" type="datetimeFigureOut">
              <a:rPr lang="es-ES" smtClean="0"/>
              <a:t>06/04/2022</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D906CE-E0D5-41DF-9F52-4C6C715288D3}" type="slidenum">
              <a:rPr lang="es-ES" smtClean="0"/>
              <a:t>‹Nº›</a:t>
            </a:fld>
            <a:endParaRPr lang="es-ES"/>
          </a:p>
        </p:txBody>
      </p:sp>
    </p:spTree>
    <p:extLst>
      <p:ext uri="{BB962C8B-B14F-4D97-AF65-F5344CB8AC3E}">
        <p14:creationId xmlns:p14="http://schemas.microsoft.com/office/powerpoint/2010/main" val="1484462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D906CE-E0D5-41DF-9F52-4C6C715288D3}" type="slidenum">
              <a:rPr lang="es-ES" smtClean="0"/>
              <a:t>1</a:t>
            </a:fld>
            <a:endParaRPr lang="es-ES"/>
          </a:p>
        </p:txBody>
      </p:sp>
    </p:spTree>
    <p:extLst>
      <p:ext uri="{BB962C8B-B14F-4D97-AF65-F5344CB8AC3E}">
        <p14:creationId xmlns:p14="http://schemas.microsoft.com/office/powerpoint/2010/main" val="2994317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D906CE-E0D5-41DF-9F52-4C6C715288D3}" type="slidenum">
              <a:rPr lang="es-ES" smtClean="0"/>
              <a:t>10</a:t>
            </a:fld>
            <a:endParaRPr lang="es-ES"/>
          </a:p>
        </p:txBody>
      </p:sp>
    </p:spTree>
    <p:extLst>
      <p:ext uri="{BB962C8B-B14F-4D97-AF65-F5344CB8AC3E}">
        <p14:creationId xmlns:p14="http://schemas.microsoft.com/office/powerpoint/2010/main" val="1812693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11</a:t>
            </a:fld>
            <a:endParaRPr lang="es-ES"/>
          </a:p>
        </p:txBody>
      </p:sp>
    </p:spTree>
    <p:extLst>
      <p:ext uri="{BB962C8B-B14F-4D97-AF65-F5344CB8AC3E}">
        <p14:creationId xmlns:p14="http://schemas.microsoft.com/office/powerpoint/2010/main" val="1062988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12</a:t>
            </a:fld>
            <a:endParaRPr lang="es-ES"/>
          </a:p>
        </p:txBody>
      </p:sp>
    </p:spTree>
    <p:extLst>
      <p:ext uri="{BB962C8B-B14F-4D97-AF65-F5344CB8AC3E}">
        <p14:creationId xmlns:p14="http://schemas.microsoft.com/office/powerpoint/2010/main" val="1201331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13</a:t>
            </a:fld>
            <a:endParaRPr lang="es-ES"/>
          </a:p>
        </p:txBody>
      </p:sp>
    </p:spTree>
    <p:extLst>
      <p:ext uri="{BB962C8B-B14F-4D97-AF65-F5344CB8AC3E}">
        <p14:creationId xmlns:p14="http://schemas.microsoft.com/office/powerpoint/2010/main" val="2107944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14</a:t>
            </a:fld>
            <a:endParaRPr lang="es-ES"/>
          </a:p>
        </p:txBody>
      </p:sp>
    </p:spTree>
    <p:extLst>
      <p:ext uri="{BB962C8B-B14F-4D97-AF65-F5344CB8AC3E}">
        <p14:creationId xmlns:p14="http://schemas.microsoft.com/office/powerpoint/2010/main" val="2981023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15</a:t>
            </a:fld>
            <a:endParaRPr lang="es-ES"/>
          </a:p>
        </p:txBody>
      </p:sp>
    </p:spTree>
    <p:extLst>
      <p:ext uri="{BB962C8B-B14F-4D97-AF65-F5344CB8AC3E}">
        <p14:creationId xmlns:p14="http://schemas.microsoft.com/office/powerpoint/2010/main" val="1164449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D906CE-E0D5-41DF-9F52-4C6C715288D3}" type="slidenum">
              <a:rPr lang="es-ES" smtClean="0"/>
              <a:t>16</a:t>
            </a:fld>
            <a:endParaRPr lang="es-ES"/>
          </a:p>
        </p:txBody>
      </p:sp>
    </p:spTree>
    <p:extLst>
      <p:ext uri="{BB962C8B-B14F-4D97-AF65-F5344CB8AC3E}">
        <p14:creationId xmlns:p14="http://schemas.microsoft.com/office/powerpoint/2010/main" val="2568360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17</a:t>
            </a:fld>
            <a:endParaRPr lang="es-ES"/>
          </a:p>
        </p:txBody>
      </p:sp>
    </p:spTree>
    <p:extLst>
      <p:ext uri="{BB962C8B-B14F-4D97-AF65-F5344CB8AC3E}">
        <p14:creationId xmlns:p14="http://schemas.microsoft.com/office/powerpoint/2010/main" val="806763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D906CE-E0D5-41DF-9F52-4C6C715288D3}" type="slidenum">
              <a:rPr lang="es-ES" smtClean="0"/>
              <a:t>18</a:t>
            </a:fld>
            <a:endParaRPr lang="es-ES"/>
          </a:p>
        </p:txBody>
      </p:sp>
    </p:spTree>
    <p:extLst>
      <p:ext uri="{BB962C8B-B14F-4D97-AF65-F5344CB8AC3E}">
        <p14:creationId xmlns:p14="http://schemas.microsoft.com/office/powerpoint/2010/main" val="3205979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5"/>
          </p:nvPr>
        </p:nvSpPr>
        <p:spPr/>
        <p:txBody>
          <a:bodyPr/>
          <a:lstStyle/>
          <a:p>
            <a:fld id="{28D906CE-E0D5-41DF-9F52-4C6C715288D3}" type="slidenum">
              <a:rPr lang="es-ES" smtClean="0"/>
              <a:t>19</a:t>
            </a:fld>
            <a:endParaRPr lang="es-ES"/>
          </a:p>
        </p:txBody>
      </p:sp>
    </p:spTree>
    <p:extLst>
      <p:ext uri="{BB962C8B-B14F-4D97-AF65-F5344CB8AC3E}">
        <p14:creationId xmlns:p14="http://schemas.microsoft.com/office/powerpoint/2010/main" val="3727958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28D906CE-E0D5-41DF-9F52-4C6C715288D3}" type="slidenum">
              <a:rPr lang="es-ES" smtClean="0"/>
              <a:t>2</a:t>
            </a:fld>
            <a:endParaRPr lang="es-ES"/>
          </a:p>
        </p:txBody>
      </p:sp>
    </p:spTree>
    <p:extLst>
      <p:ext uri="{BB962C8B-B14F-4D97-AF65-F5344CB8AC3E}">
        <p14:creationId xmlns:p14="http://schemas.microsoft.com/office/powerpoint/2010/main" val="986304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D906CE-E0D5-41DF-9F52-4C6C715288D3}" type="slidenum">
              <a:rPr lang="es-ES" smtClean="0"/>
              <a:t>20</a:t>
            </a:fld>
            <a:endParaRPr lang="es-ES"/>
          </a:p>
        </p:txBody>
      </p:sp>
    </p:spTree>
    <p:extLst>
      <p:ext uri="{BB962C8B-B14F-4D97-AF65-F5344CB8AC3E}">
        <p14:creationId xmlns:p14="http://schemas.microsoft.com/office/powerpoint/2010/main" val="1437094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21</a:t>
            </a:fld>
            <a:endParaRPr lang="es-ES"/>
          </a:p>
        </p:txBody>
      </p:sp>
    </p:spTree>
    <p:extLst>
      <p:ext uri="{BB962C8B-B14F-4D97-AF65-F5344CB8AC3E}">
        <p14:creationId xmlns:p14="http://schemas.microsoft.com/office/powerpoint/2010/main" val="4097728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22</a:t>
            </a:fld>
            <a:endParaRPr lang="es-ES"/>
          </a:p>
        </p:txBody>
      </p:sp>
    </p:spTree>
    <p:extLst>
      <p:ext uri="{BB962C8B-B14F-4D97-AF65-F5344CB8AC3E}">
        <p14:creationId xmlns:p14="http://schemas.microsoft.com/office/powerpoint/2010/main" val="247139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23</a:t>
            </a:fld>
            <a:endParaRPr lang="es-ES"/>
          </a:p>
        </p:txBody>
      </p:sp>
    </p:spTree>
    <p:extLst>
      <p:ext uri="{BB962C8B-B14F-4D97-AF65-F5344CB8AC3E}">
        <p14:creationId xmlns:p14="http://schemas.microsoft.com/office/powerpoint/2010/main" val="3132368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24</a:t>
            </a:fld>
            <a:endParaRPr lang="es-ES"/>
          </a:p>
        </p:txBody>
      </p:sp>
    </p:spTree>
    <p:extLst>
      <p:ext uri="{BB962C8B-B14F-4D97-AF65-F5344CB8AC3E}">
        <p14:creationId xmlns:p14="http://schemas.microsoft.com/office/powerpoint/2010/main" val="3091690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D906CE-E0D5-41DF-9F52-4C6C715288D3}" type="slidenum">
              <a:rPr lang="es-ES" smtClean="0"/>
              <a:t>25</a:t>
            </a:fld>
            <a:endParaRPr lang="es-ES"/>
          </a:p>
        </p:txBody>
      </p:sp>
    </p:spTree>
    <p:extLst>
      <p:ext uri="{BB962C8B-B14F-4D97-AF65-F5344CB8AC3E}">
        <p14:creationId xmlns:p14="http://schemas.microsoft.com/office/powerpoint/2010/main" val="2856332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26</a:t>
            </a:fld>
            <a:endParaRPr lang="es-ES"/>
          </a:p>
        </p:txBody>
      </p:sp>
    </p:spTree>
    <p:extLst>
      <p:ext uri="{BB962C8B-B14F-4D97-AF65-F5344CB8AC3E}">
        <p14:creationId xmlns:p14="http://schemas.microsoft.com/office/powerpoint/2010/main" val="3184212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dirty="0"/>
          </a:p>
        </p:txBody>
      </p:sp>
      <p:sp>
        <p:nvSpPr>
          <p:cNvPr id="4" name="Marcador de número de diapositiva 3"/>
          <p:cNvSpPr>
            <a:spLocks noGrp="1"/>
          </p:cNvSpPr>
          <p:nvPr>
            <p:ph type="sldNum" sz="quarter" idx="5"/>
          </p:nvPr>
        </p:nvSpPr>
        <p:spPr/>
        <p:txBody>
          <a:bodyPr/>
          <a:lstStyle/>
          <a:p>
            <a:fld id="{28D906CE-E0D5-41DF-9F52-4C6C715288D3}" type="slidenum">
              <a:rPr lang="es-ES" smtClean="0"/>
              <a:t>27</a:t>
            </a:fld>
            <a:endParaRPr lang="es-ES"/>
          </a:p>
        </p:txBody>
      </p:sp>
    </p:spTree>
    <p:extLst>
      <p:ext uri="{BB962C8B-B14F-4D97-AF65-F5344CB8AC3E}">
        <p14:creationId xmlns:p14="http://schemas.microsoft.com/office/powerpoint/2010/main" val="40493458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28</a:t>
            </a:fld>
            <a:endParaRPr lang="es-ES"/>
          </a:p>
        </p:txBody>
      </p:sp>
    </p:spTree>
    <p:extLst>
      <p:ext uri="{BB962C8B-B14F-4D97-AF65-F5344CB8AC3E}">
        <p14:creationId xmlns:p14="http://schemas.microsoft.com/office/powerpoint/2010/main" val="1631473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29</a:t>
            </a:fld>
            <a:endParaRPr lang="es-ES"/>
          </a:p>
        </p:txBody>
      </p:sp>
    </p:spTree>
    <p:extLst>
      <p:ext uri="{BB962C8B-B14F-4D97-AF65-F5344CB8AC3E}">
        <p14:creationId xmlns:p14="http://schemas.microsoft.com/office/powerpoint/2010/main" val="2984944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endParaRPr lang="es-ES" dirty="0"/>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In this slide we have the fundamental assumptions of the standard or conventional </a:t>
                </a:r>
                <a:r>
                  <a:rPr lang="en-GB" sz="1800" dirty="0" err="1">
                    <a:effectLst/>
                    <a:latin typeface="Calibri" panose="020F0502020204030204" pitchFamily="34" charset="0"/>
                    <a:ea typeface="Calibri" panose="020F0502020204030204" pitchFamily="34" charset="0"/>
                    <a:cs typeface="Arial" panose="020B0604020202020204" pitchFamily="34" charset="0"/>
                  </a:rPr>
                  <a:t>TST</a:t>
                </a:r>
                <a:r>
                  <a:rPr lang="en-GB" sz="1800" dirty="0">
                    <a:effectLst/>
                    <a:latin typeface="Calibri" panose="020F0502020204030204" pitchFamily="34" charset="0"/>
                    <a:ea typeface="Calibri" panose="020F0502020204030204" pitchFamily="34" charset="0"/>
                    <a:cs typeface="Arial" panose="020B0604020202020204" pitchFamily="34" charset="0"/>
                  </a:rPr>
                  <a:t>. Reactants and products are separated by a critical dividing surface located at the TS. We consider that this surface has a very, very small width of length delta.  This </a:t>
                </a:r>
                <a:r>
                  <a:rPr lang="en-GB" sz="1800" i="0" kern="12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a:t>〖</a:t>
                </a:r>
                <a:r>
                  <a:rPr lang="el-GR" sz="1800" i="0" kern="12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a:t>∆𝜀</a:t>
                </a:r>
                <a:r>
                  <a:rPr lang="en-GB" sz="1800" i="0" kern="12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a:t>〗_</a:t>
                </a:r>
                <a:r>
                  <a:rPr lang="en-US" sz="1800" i="0" kern="12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a:t>0^</a:t>
                </a:r>
                <a:r>
                  <a:rPr lang="en-GB" sz="1800" i="0" kern="12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a:t>"</a:t>
                </a:r>
                <a:r>
                  <a:rPr lang="en-GB" sz="1800" i="0" kern="1200">
                    <a:solidFill>
                      <a:srgbClr val="000000"/>
                    </a:solidFill>
                    <a:effectLst/>
                    <a:latin typeface="Calibri" panose="020F0502020204030204" pitchFamily="34" charset="0"/>
                    <a:ea typeface="Calibri" panose="020F0502020204030204" pitchFamily="34" charset="0"/>
                    <a:cs typeface="Arial" panose="020B0604020202020204" pitchFamily="34" charset="0"/>
                  </a:rPr>
                  <a:t>‡</a:t>
                </a:r>
                <a:r>
                  <a:rPr lang="en-GB" sz="1800" i="0" kern="1200">
                    <a:solidFill>
                      <a:srgbClr val="000000"/>
                    </a:solidFill>
                    <a:effectLst/>
                    <a:latin typeface="Cambria Math" panose="02040503050406030204" pitchFamily="18" charset="0"/>
                    <a:ea typeface="Calibri" panose="020F0502020204030204" pitchFamily="34" charset="0"/>
                    <a:cs typeface="Arial" panose="020B0604020202020204" pitchFamily="34" charset="0"/>
                  </a:rPr>
                  <a:t>" </a:t>
                </a:r>
                <a:r>
                  <a:rPr lang="el-GR" sz="18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is the reaction barrier, including </a:t>
                </a:r>
                <a:r>
                  <a:rPr lang="en-GB" sz="1800" dirty="0" err="1">
                    <a:effectLst/>
                    <a:latin typeface="Calibri" panose="020F0502020204030204" pitchFamily="34" charset="0"/>
                    <a:ea typeface="Calibri" panose="020F0502020204030204" pitchFamily="34" charset="0"/>
                    <a:cs typeface="Arial" panose="020B0604020202020204" pitchFamily="34" charset="0"/>
                  </a:rPr>
                  <a:t>ZPE</a:t>
                </a:r>
                <a:r>
                  <a:rPr lang="en-GB" sz="1800" dirty="0">
                    <a:effectLst/>
                    <a:latin typeface="Calibri" panose="020F0502020204030204" pitchFamily="34" charset="0"/>
                    <a:ea typeface="Calibri" panose="020F0502020204030204" pitchFamily="34" charset="0"/>
                    <a:cs typeface="Arial" panose="020B0604020202020204" pitchFamily="34" charset="0"/>
                  </a:rPr>
                  <a:t> corrections. The basic assumptions of </a:t>
                </a:r>
                <a:r>
                  <a:rPr lang="en-GB" sz="1800" dirty="0" err="1">
                    <a:effectLst/>
                    <a:latin typeface="Calibri" panose="020F0502020204030204" pitchFamily="34" charset="0"/>
                    <a:ea typeface="Calibri" panose="020F0502020204030204" pitchFamily="34" charset="0"/>
                    <a:cs typeface="Arial" panose="020B0604020202020204" pitchFamily="34" charset="0"/>
                  </a:rPr>
                  <a:t>TST</a:t>
                </a:r>
                <a:r>
                  <a:rPr lang="en-GB" sz="1800" dirty="0">
                    <a:effectLst/>
                    <a:latin typeface="Calibri" panose="020F0502020204030204" pitchFamily="34" charset="0"/>
                    <a:ea typeface="Calibri" panose="020F0502020204030204" pitchFamily="34" charset="0"/>
                    <a:cs typeface="Arial" panose="020B0604020202020204" pitchFamily="34" charset="0"/>
                  </a:rPr>
                  <a:t> are these... Postulate 3 is sometimes considered as a consequence of postulate 2. In the TS, motion... Notice that this motion is a kind of relative motion.</a:t>
                </a:r>
              </a:p>
              <a:p>
                <a:endParaRPr lang="es-ES" dirty="0"/>
              </a:p>
            </p:txBody>
          </p:sp>
        </mc:Fallback>
      </mc:AlternateContent>
      <p:sp>
        <p:nvSpPr>
          <p:cNvPr id="4" name="Marcador de número de diapositiva 3"/>
          <p:cNvSpPr>
            <a:spLocks noGrp="1"/>
          </p:cNvSpPr>
          <p:nvPr>
            <p:ph type="sldNum" sz="quarter" idx="5"/>
          </p:nvPr>
        </p:nvSpPr>
        <p:spPr/>
        <p:txBody>
          <a:bodyPr/>
          <a:lstStyle/>
          <a:p>
            <a:fld id="{28D906CE-E0D5-41DF-9F52-4C6C715288D3}" type="slidenum">
              <a:rPr lang="es-ES" smtClean="0"/>
              <a:t>3</a:t>
            </a:fld>
            <a:endParaRPr lang="es-ES"/>
          </a:p>
        </p:txBody>
      </p:sp>
    </p:spTree>
    <p:extLst>
      <p:ext uri="{BB962C8B-B14F-4D97-AF65-F5344CB8AC3E}">
        <p14:creationId xmlns:p14="http://schemas.microsoft.com/office/powerpoint/2010/main" val="77986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30</a:t>
            </a:fld>
            <a:endParaRPr lang="es-ES"/>
          </a:p>
        </p:txBody>
      </p:sp>
    </p:spTree>
    <p:extLst>
      <p:ext uri="{BB962C8B-B14F-4D97-AF65-F5344CB8AC3E}">
        <p14:creationId xmlns:p14="http://schemas.microsoft.com/office/powerpoint/2010/main" val="3339905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31</a:t>
            </a:fld>
            <a:endParaRPr lang="es-ES"/>
          </a:p>
        </p:txBody>
      </p:sp>
    </p:spTree>
    <p:extLst>
      <p:ext uri="{BB962C8B-B14F-4D97-AF65-F5344CB8AC3E}">
        <p14:creationId xmlns:p14="http://schemas.microsoft.com/office/powerpoint/2010/main" val="1886464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32</a:t>
            </a:fld>
            <a:endParaRPr lang="es-ES"/>
          </a:p>
        </p:txBody>
      </p:sp>
    </p:spTree>
    <p:extLst>
      <p:ext uri="{BB962C8B-B14F-4D97-AF65-F5344CB8AC3E}">
        <p14:creationId xmlns:p14="http://schemas.microsoft.com/office/powerpoint/2010/main" val="30784817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33</a:t>
            </a:fld>
            <a:endParaRPr lang="es-ES"/>
          </a:p>
        </p:txBody>
      </p:sp>
    </p:spTree>
    <p:extLst>
      <p:ext uri="{BB962C8B-B14F-4D97-AF65-F5344CB8AC3E}">
        <p14:creationId xmlns:p14="http://schemas.microsoft.com/office/powerpoint/2010/main" val="15617548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34</a:t>
            </a:fld>
            <a:endParaRPr lang="es-ES"/>
          </a:p>
        </p:txBody>
      </p:sp>
    </p:spTree>
    <p:extLst>
      <p:ext uri="{BB962C8B-B14F-4D97-AF65-F5344CB8AC3E}">
        <p14:creationId xmlns:p14="http://schemas.microsoft.com/office/powerpoint/2010/main" val="16942845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35</a:t>
            </a:fld>
            <a:endParaRPr lang="es-ES"/>
          </a:p>
        </p:txBody>
      </p:sp>
    </p:spTree>
    <p:extLst>
      <p:ext uri="{BB962C8B-B14F-4D97-AF65-F5344CB8AC3E}">
        <p14:creationId xmlns:p14="http://schemas.microsoft.com/office/powerpoint/2010/main" val="10752286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36</a:t>
            </a:fld>
            <a:endParaRPr lang="es-ES"/>
          </a:p>
        </p:txBody>
      </p:sp>
    </p:spTree>
    <p:extLst>
      <p:ext uri="{BB962C8B-B14F-4D97-AF65-F5344CB8AC3E}">
        <p14:creationId xmlns:p14="http://schemas.microsoft.com/office/powerpoint/2010/main" val="3337230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D906CE-E0D5-41DF-9F52-4C6C715288D3}" type="slidenum">
              <a:rPr lang="es-ES" smtClean="0"/>
              <a:t>4</a:t>
            </a:fld>
            <a:endParaRPr lang="es-ES"/>
          </a:p>
        </p:txBody>
      </p:sp>
    </p:spTree>
    <p:extLst>
      <p:ext uri="{BB962C8B-B14F-4D97-AF65-F5344CB8AC3E}">
        <p14:creationId xmlns:p14="http://schemas.microsoft.com/office/powerpoint/2010/main" val="323058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endParaRPr lang="es-ES"/>
              </a:p>
            </p:txBody>
          </p:sp>
        </mc:Choice>
        <mc:Fallback xmlns="">
          <p:sp>
            <p:nvSpPr>
              <p:cNvPr id="3" name="Marcador de notas 2"/>
              <p:cNvSpPr>
                <a:spLocks noGrp="1"/>
              </p:cNvSpPr>
              <p:nvPr>
                <p:ph type="body" idx="1"/>
              </p:nvPr>
            </p:nvSpPr>
            <p:spPr/>
            <p:txBody>
              <a:bodyPr/>
              <a:lstStyle/>
              <a:p>
                <a:r>
                  <a:rPr lang="es-ES" dirty="0"/>
                  <a:t>K‡ es la “constante de equilibrio” para la formación de </a:t>
                </a:r>
                <a:r>
                  <a:rPr lang="es-ES" b="0" i="0">
                    <a:latin typeface="Cambria Math" panose="02040503050406030204" pitchFamily="18" charset="0"/>
                    <a:sym typeface="Symbol" panose="05050102010706020507" pitchFamily="18" charset="2"/>
                  </a:rPr>
                  <a:t>X</a:t>
                </a:r>
                <a:r>
                  <a:rPr lang="en-GB" b="0" i="0">
                    <a:latin typeface="Cambria Math" panose="02040503050406030204" pitchFamily="18" charset="0"/>
                    <a:sym typeface="Symbol" panose="05050102010706020507" pitchFamily="18" charset="2"/>
                  </a:rPr>
                  <a:t>_</a:t>
                </a:r>
                <a:r>
                  <a:rPr lang="es-ES" i="0">
                    <a:latin typeface="Cambria Math" panose="02040503050406030204" pitchFamily="18" charset="0"/>
                    <a:sym typeface="Symbol" panose="05050102010706020507" pitchFamily="18" charset="2"/>
                  </a:rPr>
                  <a:t>𝑓^</a:t>
                </a:r>
                <a:r>
                  <a:rPr lang="en-GB" i="0" dirty="0">
                    <a:latin typeface="Cambria Math" panose="02040503050406030204" pitchFamily="18" charset="0"/>
                    <a:ea typeface="Cambria Math" panose="02040503050406030204" pitchFamily="18" charset="0"/>
                    <a:sym typeface="Symbol" panose="05050102010706020507" pitchFamily="18" charset="2"/>
                  </a:rPr>
                  <a:t>‡</a:t>
                </a:r>
                <a:r>
                  <a:rPr lang="es-ES"/>
                  <a:t> desde reactivos.</a:t>
                </a:r>
                <a:endParaRPr lang="es-ES" dirty="0"/>
              </a:p>
            </p:txBody>
          </p:sp>
        </mc:Fallback>
      </mc:AlternateContent>
      <p:sp>
        <p:nvSpPr>
          <p:cNvPr id="4" name="Marcador de número de diapositiva 3"/>
          <p:cNvSpPr>
            <a:spLocks noGrp="1"/>
          </p:cNvSpPr>
          <p:nvPr>
            <p:ph type="sldNum" sz="quarter" idx="5"/>
          </p:nvPr>
        </p:nvSpPr>
        <p:spPr/>
        <p:txBody>
          <a:bodyPr/>
          <a:lstStyle/>
          <a:p>
            <a:fld id="{28D906CE-E0D5-41DF-9F52-4C6C715288D3}" type="slidenum">
              <a:rPr lang="es-ES" smtClean="0"/>
              <a:t>5</a:t>
            </a:fld>
            <a:endParaRPr lang="es-ES"/>
          </a:p>
        </p:txBody>
      </p:sp>
    </p:spTree>
    <p:extLst>
      <p:ext uri="{BB962C8B-B14F-4D97-AF65-F5344CB8AC3E}">
        <p14:creationId xmlns:p14="http://schemas.microsoft.com/office/powerpoint/2010/main" val="1432339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D906CE-E0D5-41DF-9F52-4C6C715288D3}" type="slidenum">
              <a:rPr lang="es-ES" smtClean="0"/>
              <a:t>6</a:t>
            </a:fld>
            <a:endParaRPr lang="es-ES"/>
          </a:p>
        </p:txBody>
      </p:sp>
    </p:spTree>
    <p:extLst>
      <p:ext uri="{BB962C8B-B14F-4D97-AF65-F5344CB8AC3E}">
        <p14:creationId xmlns:p14="http://schemas.microsoft.com/office/powerpoint/2010/main" val="3618138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D906CE-E0D5-41DF-9F52-4C6C715288D3}" type="slidenum">
              <a:rPr lang="es-ES" smtClean="0"/>
              <a:t>7</a:t>
            </a:fld>
            <a:endParaRPr lang="es-ES"/>
          </a:p>
        </p:txBody>
      </p:sp>
    </p:spTree>
    <p:extLst>
      <p:ext uri="{BB962C8B-B14F-4D97-AF65-F5344CB8AC3E}">
        <p14:creationId xmlns:p14="http://schemas.microsoft.com/office/powerpoint/2010/main" val="3640222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D906CE-E0D5-41DF-9F52-4C6C715288D3}" type="slidenum">
              <a:rPr lang="es-ES" smtClean="0"/>
              <a:t>8</a:t>
            </a:fld>
            <a:endParaRPr lang="es-ES"/>
          </a:p>
        </p:txBody>
      </p:sp>
    </p:spTree>
    <p:extLst>
      <p:ext uri="{BB962C8B-B14F-4D97-AF65-F5344CB8AC3E}">
        <p14:creationId xmlns:p14="http://schemas.microsoft.com/office/powerpoint/2010/main" val="311986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endParaRPr lang="es-ES" dirty="0"/>
              </a:p>
            </p:txBody>
          </p:sp>
        </mc:Choice>
        <mc:Fallback xmlns="">
          <p:sp>
            <p:nvSpPr>
              <p:cNvPr id="3" name="Marcador de notas 2"/>
              <p:cNvSpPr>
                <a:spLocks noGrp="1"/>
              </p:cNvSpPr>
              <p:nvPr>
                <p:ph type="body" idx="1"/>
              </p:nvPr>
            </p:nvSpPr>
            <p:spPr/>
            <p:txBody>
              <a:bodyPr/>
              <a:lstStyle/>
              <a:p>
                <a:r>
                  <a:rPr lang="es-ES" dirty="0"/>
                  <a:t>Regarding </a:t>
                </a:r>
                <a:r>
                  <a:rPr lang="es-ES" dirty="0" err="1"/>
                  <a:t>eq</a:t>
                </a:r>
                <a:r>
                  <a:rPr lang="es-ES" dirty="0"/>
                  <a:t> 25, </a:t>
                </a:r>
                <a:r>
                  <a:rPr lang="es-ES" dirty="0" err="1"/>
                  <a:t>for</a:t>
                </a:r>
                <a:r>
                  <a:rPr lang="es-ES" dirty="0"/>
                  <a:t> ideal gases: </a:t>
                </a:r>
                <a:r>
                  <a:rPr lang="es-ES" i="0">
                    <a:latin typeface="Cambria Math" panose="02040503050406030204" pitchFamily="18" charset="0"/>
                    <a:ea typeface="Cambria Math" panose="02040503050406030204" pitchFamily="18" charset="0"/>
                    <a:sym typeface="Symbol" panose="05050102010706020507" pitchFamily="18" charset="2"/>
                  </a:rPr>
                  <a:t>∆𝐻^</a:t>
                </a:r>
                <a:r>
                  <a:rPr lang="en-GB" i="0">
                    <a:latin typeface="Cambria Math" panose="02040503050406030204" pitchFamily="18" charset="0"/>
                    <a:ea typeface="Cambria Math" panose="02040503050406030204" pitchFamily="18" charset="0"/>
                    <a:sym typeface="Symbol" panose="05050102010706020507" pitchFamily="18" charset="2"/>
                  </a:rPr>
                  <a:t>‡</a:t>
                </a:r>
                <a:r>
                  <a:rPr lang="es-ES" i="0">
                    <a:latin typeface="Cambria Math" panose="02040503050406030204" pitchFamily="18" charset="0"/>
                    <a:ea typeface="Cambria Math" panose="02040503050406030204" pitchFamily="18" charset="0"/>
                    <a:sym typeface="Symbol" panose="05050102010706020507" pitchFamily="18" charset="2"/>
                  </a:rPr>
                  <a:t>+𝑚𝑅𝑇=∆𝑈^</a:t>
                </a:r>
                <a:r>
                  <a:rPr lang="en-GB" i="0">
                    <a:latin typeface="Cambria Math" panose="02040503050406030204" pitchFamily="18" charset="0"/>
                    <a:ea typeface="Cambria Math" panose="02040503050406030204" pitchFamily="18" charset="0"/>
                    <a:sym typeface="Symbol" panose="05050102010706020507" pitchFamily="18" charset="2"/>
                  </a:rPr>
                  <a:t>‡</a:t>
                </a:r>
                <a:r>
                  <a:rPr lang="es-ES" i="0">
                    <a:latin typeface="Cambria Math" panose="02040503050406030204" pitchFamily="18" charset="0"/>
                    <a:ea typeface="Cambria Math" panose="02040503050406030204" pitchFamily="18" charset="0"/>
                    <a:sym typeface="Symbol" panose="05050102010706020507" pitchFamily="18" charset="2"/>
                  </a:rPr>
                  <a:t>+∆</a:t>
                </a:r>
                <a:r>
                  <a:rPr lang="es-ES" b="0" i="0">
                    <a:latin typeface="Cambria Math" panose="02040503050406030204" pitchFamily="18" charset="0"/>
                    <a:ea typeface="Cambria Math" panose="02040503050406030204" pitchFamily="18" charset="0"/>
                    <a:sym typeface="Symbol" panose="05050102010706020507" pitchFamily="18" charset="2"/>
                  </a:rPr>
                  <a:t>(𝑝𝑉)</a:t>
                </a:r>
                <a:r>
                  <a:rPr lang="es-ES" i="0">
                    <a:latin typeface="Cambria Math" panose="02040503050406030204" pitchFamily="18" charset="0"/>
                    <a:ea typeface="Cambria Math" panose="02040503050406030204" pitchFamily="18" charset="0"/>
                    <a:sym typeface="Symbol" panose="05050102010706020507" pitchFamily="18" charset="2"/>
                  </a:rPr>
                  <a:t>+𝑚𝑅𝑇</a:t>
                </a:r>
                <a:r>
                  <a:rPr lang="es-ES" b="0" i="0">
                    <a:latin typeface="Cambria Math" panose="02040503050406030204" pitchFamily="18" charset="0"/>
                    <a:ea typeface="Cambria Math" panose="02040503050406030204" pitchFamily="18" charset="0"/>
                    <a:sym typeface="Symbol" panose="05050102010706020507" pitchFamily="18" charset="2"/>
                  </a:rPr>
                  <a:t>=</a:t>
                </a:r>
                <a:r>
                  <a:rPr lang="es-ES" i="0">
                    <a:latin typeface="Cambria Math" panose="02040503050406030204" pitchFamily="18" charset="0"/>
                    <a:ea typeface="Cambria Math" panose="02040503050406030204" pitchFamily="18" charset="0"/>
                    <a:sym typeface="Symbol" panose="05050102010706020507" pitchFamily="18" charset="2"/>
                  </a:rPr>
                  <a:t>∆𝑈^</a:t>
                </a:r>
                <a:r>
                  <a:rPr lang="en-GB" i="0">
                    <a:latin typeface="Cambria Math" panose="02040503050406030204" pitchFamily="18" charset="0"/>
                    <a:ea typeface="Cambria Math" panose="02040503050406030204" pitchFamily="18" charset="0"/>
                    <a:sym typeface="Symbol" panose="05050102010706020507" pitchFamily="18" charset="2"/>
                  </a:rPr>
                  <a:t>‡</a:t>
                </a:r>
                <a:r>
                  <a:rPr lang="es-ES" i="0">
                    <a:latin typeface="Cambria Math" panose="02040503050406030204" pitchFamily="18" charset="0"/>
                    <a:ea typeface="Cambria Math" panose="02040503050406030204" pitchFamily="18" charset="0"/>
                    <a:sym typeface="Symbol" panose="05050102010706020507" pitchFamily="18" charset="2"/>
                  </a:rPr>
                  <a:t>+𝑅𝑇</a:t>
                </a:r>
                <a:endParaRPr lang="es-ES" dirty="0"/>
              </a:p>
            </p:txBody>
          </p:sp>
        </mc:Fallback>
      </mc:AlternateContent>
      <p:sp>
        <p:nvSpPr>
          <p:cNvPr id="4" name="Marcador de número de diapositiva 3"/>
          <p:cNvSpPr>
            <a:spLocks noGrp="1"/>
          </p:cNvSpPr>
          <p:nvPr>
            <p:ph type="sldNum" sz="quarter" idx="5"/>
          </p:nvPr>
        </p:nvSpPr>
        <p:spPr/>
        <p:txBody>
          <a:bodyPr/>
          <a:lstStyle/>
          <a:p>
            <a:fld id="{28D906CE-E0D5-41DF-9F52-4C6C715288D3}" type="slidenum">
              <a:rPr lang="es-ES" smtClean="0"/>
              <a:t>9</a:t>
            </a:fld>
            <a:endParaRPr lang="es-ES"/>
          </a:p>
        </p:txBody>
      </p:sp>
    </p:spTree>
    <p:extLst>
      <p:ext uri="{BB962C8B-B14F-4D97-AF65-F5344CB8AC3E}">
        <p14:creationId xmlns:p14="http://schemas.microsoft.com/office/powerpoint/2010/main" val="4068413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A3FBAC-FB17-4B13-BBAA-5F9F0B389672}"/>
              </a:ext>
            </a:extLst>
          </p:cNvPr>
          <p:cNvSpPr>
            <a:spLocks noGrp="1"/>
          </p:cNvSpPr>
          <p:nvPr>
            <p:ph type="ctrTitle"/>
          </p:nvPr>
        </p:nvSpPr>
        <p:spPr>
          <a:xfrm>
            <a:off x="1143000" y="1122363"/>
            <a:ext cx="6858000" cy="2387600"/>
          </a:xfrm>
        </p:spPr>
        <p:txBody>
          <a:bodyPr anchor="b"/>
          <a:lstStyle>
            <a:lvl1pPr algn="ctr">
              <a:defRPr sz="45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A88F83D3-E1CF-4441-A7F9-38C4317414D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A7022FD4-865C-44FC-9046-B85B213C606C}"/>
              </a:ext>
            </a:extLst>
          </p:cNvPr>
          <p:cNvSpPr>
            <a:spLocks noGrp="1"/>
          </p:cNvSpPr>
          <p:nvPr>
            <p:ph type="dt" sz="half" idx="10"/>
          </p:nvPr>
        </p:nvSpPr>
        <p:spPr/>
        <p:txBody>
          <a:bodyPr/>
          <a:lstStyle/>
          <a:p>
            <a:fld id="{A466A90C-11B4-49E4-ABF4-F74BE7494A49}" type="datetime1">
              <a:rPr lang="es-ES" smtClean="0"/>
              <a:t>06/04/2022</a:t>
            </a:fld>
            <a:endParaRPr lang="es-ES"/>
          </a:p>
        </p:txBody>
      </p:sp>
      <p:sp>
        <p:nvSpPr>
          <p:cNvPr id="5" name="Marcador de pie de página 4">
            <a:extLst>
              <a:ext uri="{FF2B5EF4-FFF2-40B4-BE49-F238E27FC236}">
                <a16:creationId xmlns:a16="http://schemas.microsoft.com/office/drawing/2014/main" id="{855F5ADA-D984-4EC5-A36C-1698B4A86CC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9A7969B-5BC0-481F-AA52-3BE7B4AC9AD9}"/>
              </a:ext>
            </a:extLst>
          </p:cNvPr>
          <p:cNvSpPr>
            <a:spLocks noGrp="1"/>
          </p:cNvSpPr>
          <p:nvPr>
            <p:ph type="sldNum" sz="quarter" idx="12"/>
          </p:nvPr>
        </p:nvSpPr>
        <p:spPr/>
        <p:txBody>
          <a:bodyPr/>
          <a:lstStyle/>
          <a:p>
            <a:fld id="{DFA4F046-044E-46E9-9F2A-D598350E22B2}" type="slidenum">
              <a:rPr lang="es-ES" smtClean="0"/>
              <a:t>‹Nº›</a:t>
            </a:fld>
            <a:endParaRPr lang="es-ES"/>
          </a:p>
        </p:txBody>
      </p:sp>
    </p:spTree>
    <p:extLst>
      <p:ext uri="{BB962C8B-B14F-4D97-AF65-F5344CB8AC3E}">
        <p14:creationId xmlns:p14="http://schemas.microsoft.com/office/powerpoint/2010/main" val="53575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2B1818-5668-4FDC-896F-B58EEB8D924B}"/>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C8FE47FC-A8B7-43B8-98FF-0575E624F1A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9DD4A58-D762-44EC-ACC5-5F365F2C5FB8}"/>
              </a:ext>
            </a:extLst>
          </p:cNvPr>
          <p:cNvSpPr>
            <a:spLocks noGrp="1"/>
          </p:cNvSpPr>
          <p:nvPr>
            <p:ph type="dt" sz="half" idx="10"/>
          </p:nvPr>
        </p:nvSpPr>
        <p:spPr/>
        <p:txBody>
          <a:bodyPr/>
          <a:lstStyle/>
          <a:p>
            <a:fld id="{42ABAB50-FD2F-43EC-9813-4E25842C2962}" type="datetime1">
              <a:rPr lang="es-ES" smtClean="0"/>
              <a:t>06/04/2022</a:t>
            </a:fld>
            <a:endParaRPr lang="es-ES"/>
          </a:p>
        </p:txBody>
      </p:sp>
      <p:sp>
        <p:nvSpPr>
          <p:cNvPr id="5" name="Marcador de pie de página 4">
            <a:extLst>
              <a:ext uri="{FF2B5EF4-FFF2-40B4-BE49-F238E27FC236}">
                <a16:creationId xmlns:a16="http://schemas.microsoft.com/office/drawing/2014/main" id="{06E44C48-088E-4A96-957F-9E15033A5B1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387B8B6-AA8A-411E-9221-D7F71CF4D092}"/>
              </a:ext>
            </a:extLst>
          </p:cNvPr>
          <p:cNvSpPr>
            <a:spLocks noGrp="1"/>
          </p:cNvSpPr>
          <p:nvPr>
            <p:ph type="sldNum" sz="quarter" idx="12"/>
          </p:nvPr>
        </p:nvSpPr>
        <p:spPr/>
        <p:txBody>
          <a:bodyPr/>
          <a:lstStyle/>
          <a:p>
            <a:fld id="{DFA4F046-044E-46E9-9F2A-D598350E22B2}" type="slidenum">
              <a:rPr lang="es-ES" smtClean="0"/>
              <a:t>‹Nº›</a:t>
            </a:fld>
            <a:endParaRPr lang="es-ES"/>
          </a:p>
        </p:txBody>
      </p:sp>
    </p:spTree>
    <p:extLst>
      <p:ext uri="{BB962C8B-B14F-4D97-AF65-F5344CB8AC3E}">
        <p14:creationId xmlns:p14="http://schemas.microsoft.com/office/powerpoint/2010/main" val="490064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DA61275-4BBA-4347-89A2-C71DD80AF7F4}"/>
              </a:ext>
            </a:extLst>
          </p:cNvPr>
          <p:cNvSpPr>
            <a:spLocks noGrp="1"/>
          </p:cNvSpPr>
          <p:nvPr>
            <p:ph type="title" orient="vert"/>
          </p:nvPr>
        </p:nvSpPr>
        <p:spPr>
          <a:xfrm>
            <a:off x="6543675" y="365125"/>
            <a:ext cx="1971675"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0C13C5E-4840-4AC2-884F-BE9FE0150852}"/>
              </a:ext>
            </a:extLst>
          </p:cNvPr>
          <p:cNvSpPr>
            <a:spLocks noGrp="1"/>
          </p:cNvSpPr>
          <p:nvPr>
            <p:ph type="body" orient="vert" idx="1"/>
          </p:nvPr>
        </p:nvSpPr>
        <p:spPr>
          <a:xfrm>
            <a:off x="628650" y="365125"/>
            <a:ext cx="58007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D2FA4D0-3AAB-40CC-A851-679CACFB6B5B}"/>
              </a:ext>
            </a:extLst>
          </p:cNvPr>
          <p:cNvSpPr>
            <a:spLocks noGrp="1"/>
          </p:cNvSpPr>
          <p:nvPr>
            <p:ph type="dt" sz="half" idx="10"/>
          </p:nvPr>
        </p:nvSpPr>
        <p:spPr/>
        <p:txBody>
          <a:bodyPr/>
          <a:lstStyle/>
          <a:p>
            <a:fld id="{E4294C3B-D9AD-417D-805F-8F10C9D7AA0F}" type="datetime1">
              <a:rPr lang="es-ES" smtClean="0"/>
              <a:t>06/04/2022</a:t>
            </a:fld>
            <a:endParaRPr lang="es-ES"/>
          </a:p>
        </p:txBody>
      </p:sp>
      <p:sp>
        <p:nvSpPr>
          <p:cNvPr id="5" name="Marcador de pie de página 4">
            <a:extLst>
              <a:ext uri="{FF2B5EF4-FFF2-40B4-BE49-F238E27FC236}">
                <a16:creationId xmlns:a16="http://schemas.microsoft.com/office/drawing/2014/main" id="{C5A780B8-EF44-47BE-AF95-2DBF1184FFC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61B06C7-5E4C-49CA-8502-B4DFBE25E809}"/>
              </a:ext>
            </a:extLst>
          </p:cNvPr>
          <p:cNvSpPr>
            <a:spLocks noGrp="1"/>
          </p:cNvSpPr>
          <p:nvPr>
            <p:ph type="sldNum" sz="quarter" idx="12"/>
          </p:nvPr>
        </p:nvSpPr>
        <p:spPr/>
        <p:txBody>
          <a:bodyPr/>
          <a:lstStyle/>
          <a:p>
            <a:fld id="{DFA4F046-044E-46E9-9F2A-D598350E22B2}" type="slidenum">
              <a:rPr lang="es-ES" smtClean="0"/>
              <a:t>‹Nº›</a:t>
            </a:fld>
            <a:endParaRPr lang="es-ES"/>
          </a:p>
        </p:txBody>
      </p:sp>
    </p:spTree>
    <p:extLst>
      <p:ext uri="{BB962C8B-B14F-4D97-AF65-F5344CB8AC3E}">
        <p14:creationId xmlns:p14="http://schemas.microsoft.com/office/powerpoint/2010/main" val="1100697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3943B2-0543-4F3F-BC2F-52548DFA479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02D9DEB-3844-4375-96DC-CA2F55F87C5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A9FD09B-1F5A-48D2-867E-677BBF1BAEEA}"/>
              </a:ext>
            </a:extLst>
          </p:cNvPr>
          <p:cNvSpPr>
            <a:spLocks noGrp="1"/>
          </p:cNvSpPr>
          <p:nvPr>
            <p:ph type="dt" sz="half" idx="10"/>
          </p:nvPr>
        </p:nvSpPr>
        <p:spPr/>
        <p:txBody>
          <a:bodyPr/>
          <a:lstStyle/>
          <a:p>
            <a:fld id="{DA469D3F-D4F2-48C6-B351-1E533AE85996}" type="datetime1">
              <a:rPr lang="es-ES" smtClean="0"/>
              <a:t>06/04/2022</a:t>
            </a:fld>
            <a:endParaRPr lang="es-ES"/>
          </a:p>
        </p:txBody>
      </p:sp>
      <p:sp>
        <p:nvSpPr>
          <p:cNvPr id="5" name="Marcador de pie de página 4">
            <a:extLst>
              <a:ext uri="{FF2B5EF4-FFF2-40B4-BE49-F238E27FC236}">
                <a16:creationId xmlns:a16="http://schemas.microsoft.com/office/drawing/2014/main" id="{1C26AF9D-A5DF-45F7-AC9B-112068FC7B0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91F9819-CEC7-4B45-AD15-6B0DB2628600}"/>
              </a:ext>
            </a:extLst>
          </p:cNvPr>
          <p:cNvSpPr>
            <a:spLocks noGrp="1"/>
          </p:cNvSpPr>
          <p:nvPr>
            <p:ph type="sldNum" sz="quarter" idx="12"/>
          </p:nvPr>
        </p:nvSpPr>
        <p:spPr/>
        <p:txBody>
          <a:bodyPr/>
          <a:lstStyle/>
          <a:p>
            <a:fld id="{DFA4F046-044E-46E9-9F2A-D598350E22B2}" type="slidenum">
              <a:rPr lang="es-ES" smtClean="0"/>
              <a:t>‹Nº›</a:t>
            </a:fld>
            <a:endParaRPr lang="es-ES"/>
          </a:p>
        </p:txBody>
      </p:sp>
    </p:spTree>
    <p:extLst>
      <p:ext uri="{BB962C8B-B14F-4D97-AF65-F5344CB8AC3E}">
        <p14:creationId xmlns:p14="http://schemas.microsoft.com/office/powerpoint/2010/main" val="2336839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CF20E7-DB3B-4492-A53A-83E1468F9C13}"/>
              </a:ext>
            </a:extLst>
          </p:cNvPr>
          <p:cNvSpPr>
            <a:spLocks noGrp="1"/>
          </p:cNvSpPr>
          <p:nvPr>
            <p:ph type="title"/>
          </p:nvPr>
        </p:nvSpPr>
        <p:spPr>
          <a:xfrm>
            <a:off x="623888" y="1709739"/>
            <a:ext cx="7886700" cy="2852737"/>
          </a:xfrm>
        </p:spPr>
        <p:txBody>
          <a:bodyPr anchor="b"/>
          <a:lstStyle>
            <a:lvl1pPr>
              <a:defRPr sz="45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198BFCBB-8089-4884-9C01-AF59926879BF}"/>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50DFA7F-156E-493E-8205-F5AE53BDFD43}"/>
              </a:ext>
            </a:extLst>
          </p:cNvPr>
          <p:cNvSpPr>
            <a:spLocks noGrp="1"/>
          </p:cNvSpPr>
          <p:nvPr>
            <p:ph type="dt" sz="half" idx="10"/>
          </p:nvPr>
        </p:nvSpPr>
        <p:spPr/>
        <p:txBody>
          <a:bodyPr/>
          <a:lstStyle/>
          <a:p>
            <a:fld id="{B6240FDD-A298-4A2D-80CB-57B6F7FFB564}" type="datetime1">
              <a:rPr lang="es-ES" smtClean="0"/>
              <a:t>06/04/2022</a:t>
            </a:fld>
            <a:endParaRPr lang="es-ES"/>
          </a:p>
        </p:txBody>
      </p:sp>
      <p:sp>
        <p:nvSpPr>
          <p:cNvPr id="5" name="Marcador de pie de página 4">
            <a:extLst>
              <a:ext uri="{FF2B5EF4-FFF2-40B4-BE49-F238E27FC236}">
                <a16:creationId xmlns:a16="http://schemas.microsoft.com/office/drawing/2014/main" id="{6B3B9E20-605A-4BDB-B048-256D280FC41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D3DE4C9-67B4-4ED3-9BFC-80445C70CB3F}"/>
              </a:ext>
            </a:extLst>
          </p:cNvPr>
          <p:cNvSpPr>
            <a:spLocks noGrp="1"/>
          </p:cNvSpPr>
          <p:nvPr>
            <p:ph type="sldNum" sz="quarter" idx="12"/>
          </p:nvPr>
        </p:nvSpPr>
        <p:spPr/>
        <p:txBody>
          <a:bodyPr/>
          <a:lstStyle/>
          <a:p>
            <a:fld id="{DFA4F046-044E-46E9-9F2A-D598350E22B2}" type="slidenum">
              <a:rPr lang="es-ES" smtClean="0"/>
              <a:t>‹Nº›</a:t>
            </a:fld>
            <a:endParaRPr lang="es-ES"/>
          </a:p>
        </p:txBody>
      </p:sp>
    </p:spTree>
    <p:extLst>
      <p:ext uri="{BB962C8B-B14F-4D97-AF65-F5344CB8AC3E}">
        <p14:creationId xmlns:p14="http://schemas.microsoft.com/office/powerpoint/2010/main" val="3894874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0782EF-D385-4341-AA8E-9120F1D2F3C4}"/>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1B38385-7BFB-4962-8C55-D91DA61B557C}"/>
              </a:ext>
            </a:extLst>
          </p:cNvPr>
          <p:cNvSpPr>
            <a:spLocks noGrp="1"/>
          </p:cNvSpPr>
          <p:nvPr>
            <p:ph sz="half" idx="1"/>
          </p:nvPr>
        </p:nvSpPr>
        <p:spPr>
          <a:xfrm>
            <a:off x="6286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C3B18DCA-9F04-4DD6-9DA6-A43C5C2BDD28}"/>
              </a:ext>
            </a:extLst>
          </p:cNvPr>
          <p:cNvSpPr>
            <a:spLocks noGrp="1"/>
          </p:cNvSpPr>
          <p:nvPr>
            <p:ph sz="half" idx="2"/>
          </p:nvPr>
        </p:nvSpPr>
        <p:spPr>
          <a:xfrm>
            <a:off x="46291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ADAB0DBD-1B76-46DD-984C-E18D9E5A707F}"/>
              </a:ext>
            </a:extLst>
          </p:cNvPr>
          <p:cNvSpPr>
            <a:spLocks noGrp="1"/>
          </p:cNvSpPr>
          <p:nvPr>
            <p:ph type="dt" sz="half" idx="10"/>
          </p:nvPr>
        </p:nvSpPr>
        <p:spPr/>
        <p:txBody>
          <a:bodyPr/>
          <a:lstStyle/>
          <a:p>
            <a:fld id="{C8E49C6A-8BB7-4D4C-A252-8DE417C6C419}" type="datetime1">
              <a:rPr lang="es-ES" smtClean="0"/>
              <a:t>06/04/2022</a:t>
            </a:fld>
            <a:endParaRPr lang="es-ES"/>
          </a:p>
        </p:txBody>
      </p:sp>
      <p:sp>
        <p:nvSpPr>
          <p:cNvPr id="6" name="Marcador de pie de página 5">
            <a:extLst>
              <a:ext uri="{FF2B5EF4-FFF2-40B4-BE49-F238E27FC236}">
                <a16:creationId xmlns:a16="http://schemas.microsoft.com/office/drawing/2014/main" id="{0FF504DD-7E3C-4359-B888-D537A0F8970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54BDA1F-830B-4C3E-B1A3-A7E9290D09E8}"/>
              </a:ext>
            </a:extLst>
          </p:cNvPr>
          <p:cNvSpPr>
            <a:spLocks noGrp="1"/>
          </p:cNvSpPr>
          <p:nvPr>
            <p:ph type="sldNum" sz="quarter" idx="12"/>
          </p:nvPr>
        </p:nvSpPr>
        <p:spPr/>
        <p:txBody>
          <a:bodyPr/>
          <a:lstStyle/>
          <a:p>
            <a:fld id="{DFA4F046-044E-46E9-9F2A-D598350E22B2}" type="slidenum">
              <a:rPr lang="es-ES" smtClean="0"/>
              <a:t>‹Nº›</a:t>
            </a:fld>
            <a:endParaRPr lang="es-ES"/>
          </a:p>
        </p:txBody>
      </p:sp>
    </p:spTree>
    <p:extLst>
      <p:ext uri="{BB962C8B-B14F-4D97-AF65-F5344CB8AC3E}">
        <p14:creationId xmlns:p14="http://schemas.microsoft.com/office/powerpoint/2010/main" val="3588442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998485-4D05-4A8F-BBF5-48FC1E7B2707}"/>
              </a:ext>
            </a:extLst>
          </p:cNvPr>
          <p:cNvSpPr>
            <a:spLocks noGrp="1"/>
          </p:cNvSpPr>
          <p:nvPr>
            <p:ph type="title"/>
          </p:nvPr>
        </p:nvSpPr>
        <p:spPr>
          <a:xfrm>
            <a:off x="629841" y="365126"/>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2770C8D-5F01-4A35-B0CD-779625C882E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A647274-412F-4F00-8851-EB9D022310BE}"/>
              </a:ext>
            </a:extLst>
          </p:cNvPr>
          <p:cNvSpPr>
            <a:spLocks noGrp="1"/>
          </p:cNvSpPr>
          <p:nvPr>
            <p:ph sz="half" idx="2"/>
          </p:nvPr>
        </p:nvSpPr>
        <p:spPr>
          <a:xfrm>
            <a:off x="629842" y="2505075"/>
            <a:ext cx="3868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F81016E1-E468-4846-BD42-638AE42F3227}"/>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7A018ED-F366-4CFF-83A3-E0D888B8CBFB}"/>
              </a:ext>
            </a:extLst>
          </p:cNvPr>
          <p:cNvSpPr>
            <a:spLocks noGrp="1"/>
          </p:cNvSpPr>
          <p:nvPr>
            <p:ph sz="quarter" idx="4"/>
          </p:nvPr>
        </p:nvSpPr>
        <p:spPr>
          <a:xfrm>
            <a:off x="4629150" y="2505075"/>
            <a:ext cx="3887391"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9E19027A-D91E-4349-8216-B07CD8973265}"/>
              </a:ext>
            </a:extLst>
          </p:cNvPr>
          <p:cNvSpPr>
            <a:spLocks noGrp="1"/>
          </p:cNvSpPr>
          <p:nvPr>
            <p:ph type="dt" sz="half" idx="10"/>
          </p:nvPr>
        </p:nvSpPr>
        <p:spPr/>
        <p:txBody>
          <a:bodyPr/>
          <a:lstStyle/>
          <a:p>
            <a:fld id="{79CA4EF4-0E16-4709-AB8A-38961CC621A6}" type="datetime1">
              <a:rPr lang="es-ES" smtClean="0"/>
              <a:t>06/04/2022</a:t>
            </a:fld>
            <a:endParaRPr lang="es-ES"/>
          </a:p>
        </p:txBody>
      </p:sp>
      <p:sp>
        <p:nvSpPr>
          <p:cNvPr id="8" name="Marcador de pie de página 7">
            <a:extLst>
              <a:ext uri="{FF2B5EF4-FFF2-40B4-BE49-F238E27FC236}">
                <a16:creationId xmlns:a16="http://schemas.microsoft.com/office/drawing/2014/main" id="{10A8C175-8EB9-4BC6-A260-E1D5D4BF2673}"/>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28BA411B-147C-49E9-88D2-63555138C358}"/>
              </a:ext>
            </a:extLst>
          </p:cNvPr>
          <p:cNvSpPr>
            <a:spLocks noGrp="1"/>
          </p:cNvSpPr>
          <p:nvPr>
            <p:ph type="sldNum" sz="quarter" idx="12"/>
          </p:nvPr>
        </p:nvSpPr>
        <p:spPr/>
        <p:txBody>
          <a:bodyPr/>
          <a:lstStyle/>
          <a:p>
            <a:fld id="{DFA4F046-044E-46E9-9F2A-D598350E22B2}" type="slidenum">
              <a:rPr lang="es-ES" smtClean="0"/>
              <a:t>‹Nº›</a:t>
            </a:fld>
            <a:endParaRPr lang="es-ES"/>
          </a:p>
        </p:txBody>
      </p:sp>
    </p:spTree>
    <p:extLst>
      <p:ext uri="{BB962C8B-B14F-4D97-AF65-F5344CB8AC3E}">
        <p14:creationId xmlns:p14="http://schemas.microsoft.com/office/powerpoint/2010/main" val="1319418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663C01-E0C3-47FD-B819-1E3F9B43FAF7}"/>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87D0EA4-3A80-4452-9702-B9383004EA18}"/>
              </a:ext>
            </a:extLst>
          </p:cNvPr>
          <p:cNvSpPr>
            <a:spLocks noGrp="1"/>
          </p:cNvSpPr>
          <p:nvPr>
            <p:ph type="dt" sz="half" idx="10"/>
          </p:nvPr>
        </p:nvSpPr>
        <p:spPr/>
        <p:txBody>
          <a:bodyPr/>
          <a:lstStyle/>
          <a:p>
            <a:fld id="{C6F7B191-B615-4819-91E7-4D561DEEE9E5}" type="datetime1">
              <a:rPr lang="es-ES" smtClean="0"/>
              <a:t>06/04/2022</a:t>
            </a:fld>
            <a:endParaRPr lang="es-ES"/>
          </a:p>
        </p:txBody>
      </p:sp>
      <p:sp>
        <p:nvSpPr>
          <p:cNvPr id="4" name="Marcador de pie de página 3">
            <a:extLst>
              <a:ext uri="{FF2B5EF4-FFF2-40B4-BE49-F238E27FC236}">
                <a16:creationId xmlns:a16="http://schemas.microsoft.com/office/drawing/2014/main" id="{321A109E-C1FD-4437-8F52-3CAFAF2188B0}"/>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6D9229E2-018E-4D2B-95A5-F15911FB91B6}"/>
              </a:ext>
            </a:extLst>
          </p:cNvPr>
          <p:cNvSpPr>
            <a:spLocks noGrp="1"/>
          </p:cNvSpPr>
          <p:nvPr>
            <p:ph type="sldNum" sz="quarter" idx="12"/>
          </p:nvPr>
        </p:nvSpPr>
        <p:spPr/>
        <p:txBody>
          <a:bodyPr/>
          <a:lstStyle/>
          <a:p>
            <a:fld id="{DFA4F046-044E-46E9-9F2A-D598350E22B2}" type="slidenum">
              <a:rPr lang="es-ES" smtClean="0"/>
              <a:t>‹Nº›</a:t>
            </a:fld>
            <a:endParaRPr lang="es-ES"/>
          </a:p>
        </p:txBody>
      </p:sp>
    </p:spTree>
    <p:extLst>
      <p:ext uri="{BB962C8B-B14F-4D97-AF65-F5344CB8AC3E}">
        <p14:creationId xmlns:p14="http://schemas.microsoft.com/office/powerpoint/2010/main" val="2673943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F71143A-CE6C-4FEE-8935-7902AF02690E}"/>
              </a:ext>
            </a:extLst>
          </p:cNvPr>
          <p:cNvSpPr>
            <a:spLocks noGrp="1"/>
          </p:cNvSpPr>
          <p:nvPr>
            <p:ph type="dt" sz="half" idx="10"/>
          </p:nvPr>
        </p:nvSpPr>
        <p:spPr/>
        <p:txBody>
          <a:bodyPr/>
          <a:lstStyle/>
          <a:p>
            <a:fld id="{BC71C39F-E6CF-4D6B-8FD2-50876AA82F05}" type="datetime1">
              <a:rPr lang="es-ES" smtClean="0"/>
              <a:t>06/04/2022</a:t>
            </a:fld>
            <a:endParaRPr lang="es-ES"/>
          </a:p>
        </p:txBody>
      </p:sp>
      <p:sp>
        <p:nvSpPr>
          <p:cNvPr id="3" name="Marcador de pie de página 2">
            <a:extLst>
              <a:ext uri="{FF2B5EF4-FFF2-40B4-BE49-F238E27FC236}">
                <a16:creationId xmlns:a16="http://schemas.microsoft.com/office/drawing/2014/main" id="{E9121145-548D-4605-8F57-F9945124987D}"/>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6EF26B41-4A5B-43AF-A12F-9166A26D731F}"/>
              </a:ext>
            </a:extLst>
          </p:cNvPr>
          <p:cNvSpPr>
            <a:spLocks noGrp="1"/>
          </p:cNvSpPr>
          <p:nvPr>
            <p:ph type="sldNum" sz="quarter" idx="12"/>
          </p:nvPr>
        </p:nvSpPr>
        <p:spPr/>
        <p:txBody>
          <a:bodyPr/>
          <a:lstStyle/>
          <a:p>
            <a:fld id="{DFA4F046-044E-46E9-9F2A-D598350E22B2}" type="slidenum">
              <a:rPr lang="es-ES" smtClean="0"/>
              <a:t>‹Nº›</a:t>
            </a:fld>
            <a:endParaRPr lang="es-ES"/>
          </a:p>
        </p:txBody>
      </p:sp>
    </p:spTree>
    <p:extLst>
      <p:ext uri="{BB962C8B-B14F-4D97-AF65-F5344CB8AC3E}">
        <p14:creationId xmlns:p14="http://schemas.microsoft.com/office/powerpoint/2010/main" val="481395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703F63-278A-4291-B077-1953E42E4E06}"/>
              </a:ext>
            </a:extLst>
          </p:cNvPr>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4E404D1-50D3-4E50-BB63-031AC890A4F7}"/>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D345FFA0-ED0D-4C95-BE6F-080109417AA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3AA66A6-7627-4D4D-B7F4-571A30608A0F}"/>
              </a:ext>
            </a:extLst>
          </p:cNvPr>
          <p:cNvSpPr>
            <a:spLocks noGrp="1"/>
          </p:cNvSpPr>
          <p:nvPr>
            <p:ph type="dt" sz="half" idx="10"/>
          </p:nvPr>
        </p:nvSpPr>
        <p:spPr/>
        <p:txBody>
          <a:bodyPr/>
          <a:lstStyle/>
          <a:p>
            <a:fld id="{4EDC2C04-F6F5-4207-9042-ECF6A63425A7}" type="datetime1">
              <a:rPr lang="es-ES" smtClean="0"/>
              <a:t>06/04/2022</a:t>
            </a:fld>
            <a:endParaRPr lang="es-ES"/>
          </a:p>
        </p:txBody>
      </p:sp>
      <p:sp>
        <p:nvSpPr>
          <p:cNvPr id="6" name="Marcador de pie de página 5">
            <a:extLst>
              <a:ext uri="{FF2B5EF4-FFF2-40B4-BE49-F238E27FC236}">
                <a16:creationId xmlns:a16="http://schemas.microsoft.com/office/drawing/2014/main" id="{38966B5C-ED39-4B2F-A121-8F47321B1C7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FA5A5F7-371B-4D3E-8CFB-C5A24E5758DF}"/>
              </a:ext>
            </a:extLst>
          </p:cNvPr>
          <p:cNvSpPr>
            <a:spLocks noGrp="1"/>
          </p:cNvSpPr>
          <p:nvPr>
            <p:ph type="sldNum" sz="quarter" idx="12"/>
          </p:nvPr>
        </p:nvSpPr>
        <p:spPr/>
        <p:txBody>
          <a:bodyPr/>
          <a:lstStyle/>
          <a:p>
            <a:fld id="{DFA4F046-044E-46E9-9F2A-D598350E22B2}" type="slidenum">
              <a:rPr lang="es-ES" smtClean="0"/>
              <a:t>‹Nº›</a:t>
            </a:fld>
            <a:endParaRPr lang="es-ES"/>
          </a:p>
        </p:txBody>
      </p:sp>
    </p:spTree>
    <p:extLst>
      <p:ext uri="{BB962C8B-B14F-4D97-AF65-F5344CB8AC3E}">
        <p14:creationId xmlns:p14="http://schemas.microsoft.com/office/powerpoint/2010/main" val="141726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B7DDF1-0DF1-4C39-9630-847DDAF6FB38}"/>
              </a:ext>
            </a:extLst>
          </p:cNvPr>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DD873F4-0A7C-4932-8684-AED4BA3508E1}"/>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ES"/>
          </a:p>
        </p:txBody>
      </p:sp>
      <p:sp>
        <p:nvSpPr>
          <p:cNvPr id="4" name="Marcador de texto 3">
            <a:extLst>
              <a:ext uri="{FF2B5EF4-FFF2-40B4-BE49-F238E27FC236}">
                <a16:creationId xmlns:a16="http://schemas.microsoft.com/office/drawing/2014/main" id="{1EB03BB9-87CB-4F2D-A1D6-76DCC256322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E0565C5-B610-4F77-8F6A-75FBD5FCFE74}"/>
              </a:ext>
            </a:extLst>
          </p:cNvPr>
          <p:cNvSpPr>
            <a:spLocks noGrp="1"/>
          </p:cNvSpPr>
          <p:nvPr>
            <p:ph type="dt" sz="half" idx="10"/>
          </p:nvPr>
        </p:nvSpPr>
        <p:spPr/>
        <p:txBody>
          <a:bodyPr/>
          <a:lstStyle/>
          <a:p>
            <a:fld id="{063EB5C5-B254-49E8-849E-8E692B656F79}" type="datetime1">
              <a:rPr lang="es-ES" smtClean="0"/>
              <a:t>06/04/2022</a:t>
            </a:fld>
            <a:endParaRPr lang="es-ES"/>
          </a:p>
        </p:txBody>
      </p:sp>
      <p:sp>
        <p:nvSpPr>
          <p:cNvPr id="6" name="Marcador de pie de página 5">
            <a:extLst>
              <a:ext uri="{FF2B5EF4-FFF2-40B4-BE49-F238E27FC236}">
                <a16:creationId xmlns:a16="http://schemas.microsoft.com/office/drawing/2014/main" id="{DE552BDE-0D74-4501-8D29-5356B85F74D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BD3C6EB-8268-4D86-B7E2-B386E9A3D95B}"/>
              </a:ext>
            </a:extLst>
          </p:cNvPr>
          <p:cNvSpPr>
            <a:spLocks noGrp="1"/>
          </p:cNvSpPr>
          <p:nvPr>
            <p:ph type="sldNum" sz="quarter" idx="12"/>
          </p:nvPr>
        </p:nvSpPr>
        <p:spPr/>
        <p:txBody>
          <a:bodyPr/>
          <a:lstStyle/>
          <a:p>
            <a:fld id="{DFA4F046-044E-46E9-9F2A-D598350E22B2}" type="slidenum">
              <a:rPr lang="es-ES" smtClean="0"/>
              <a:t>‹Nº›</a:t>
            </a:fld>
            <a:endParaRPr lang="es-ES"/>
          </a:p>
        </p:txBody>
      </p:sp>
    </p:spTree>
    <p:extLst>
      <p:ext uri="{BB962C8B-B14F-4D97-AF65-F5344CB8AC3E}">
        <p14:creationId xmlns:p14="http://schemas.microsoft.com/office/powerpoint/2010/main" val="3760447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A7220FE-AD06-46AF-90AC-5A9A14EB46E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CD8C3050-4C5A-4428-A5FF-67FE07F289F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9F8E4B4-E536-4554-8488-FF07FF91B36C}"/>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968E08C-856D-48D8-B519-7CE113044F74}" type="datetime1">
              <a:rPr lang="es-ES" smtClean="0"/>
              <a:t>06/04/2022</a:t>
            </a:fld>
            <a:endParaRPr lang="es-ES"/>
          </a:p>
        </p:txBody>
      </p:sp>
      <p:sp>
        <p:nvSpPr>
          <p:cNvPr id="5" name="Marcador de pie de página 4">
            <a:extLst>
              <a:ext uri="{FF2B5EF4-FFF2-40B4-BE49-F238E27FC236}">
                <a16:creationId xmlns:a16="http://schemas.microsoft.com/office/drawing/2014/main" id="{CAC78FC3-FAD1-408C-B0EF-B747F063F6E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D6A00568-4179-4B7D-8D6C-14C604CC87B4}"/>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FA4F046-044E-46E9-9F2A-D598350E22B2}" type="slidenum">
              <a:rPr lang="es-ES" smtClean="0"/>
              <a:t>‹Nº›</a:t>
            </a:fld>
            <a:endParaRPr lang="es-ES"/>
          </a:p>
        </p:txBody>
      </p:sp>
    </p:spTree>
    <p:extLst>
      <p:ext uri="{BB962C8B-B14F-4D97-AF65-F5344CB8AC3E}">
        <p14:creationId xmlns:p14="http://schemas.microsoft.com/office/powerpoint/2010/main" val="1808745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oleObject" Target="NO%20NAME:Documents%20and%20Settings:AFR:Mis%20documentos:simetria:RevSYmNumApr22.doc!OLE_LINK1" TargetMode="External"/><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oleObject" Target="NO%20NAME:Documents%20and%20Settings:AFR:Mis%20documentos:simetria:RevSYmNumApr22.doc!OLE_LINK1" TargetMode="External"/><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oleObject" Target="../embeddings/oleObject1.bin"/><Relationship Id="rId7" Type="http://schemas.openxmlformats.org/officeDocument/2006/relationships/oleObject" Target="NO%20NAME:Documents%20and%20Settings:AFR:Mis%20documentos:simetria:RevSYmNumApr22.doc!OLE_LINK1"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wmf"/><Relationship Id="rId5" Type="http://schemas.openxmlformats.org/officeDocument/2006/relationships/oleObject" Target="../embeddings/oleObject2.bin"/><Relationship Id="rId4" Type="http://schemas.openxmlformats.org/officeDocument/2006/relationships/image" Target="../media/image9.wmf"/></Relationships>
</file>

<file path=ppt/slides/_rels/slide14.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15.wm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2.w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14.wmf"/><Relationship Id="rId4" Type="http://schemas.openxmlformats.org/officeDocument/2006/relationships/image" Target="../media/image11.wmf"/><Relationship Id="rId9" Type="http://schemas.openxmlformats.org/officeDocument/2006/relationships/oleObject" Target="../embeddings/oleObject6.bin"/><Relationship Id="rId14" Type="http://schemas.openxmlformats.org/officeDocument/2006/relationships/image" Target="../media/image310.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61.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60.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20.png"/></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1.jpg"/><Relationship Id="rId5" Type="http://schemas.openxmlformats.org/officeDocument/2006/relationships/image" Target="../media/image30.jpg"/><Relationship Id="rId10" Type="http://schemas.openxmlformats.org/officeDocument/2006/relationships/image" Target="../media/image35.jpg"/><Relationship Id="rId4" Type="http://schemas.openxmlformats.org/officeDocument/2006/relationships/image" Target="../media/image29.jpg"/><Relationship Id="rId9" Type="http://schemas.openxmlformats.org/officeDocument/2006/relationships/image" Target="../media/image34.jpg"/></Relationships>
</file>

<file path=ppt/slides/_rels/slide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C89DE584-D64F-4E86-8477-B21ECF87A67C}"/>
              </a:ext>
            </a:extLst>
          </p:cNvPr>
          <p:cNvSpPr txBox="1"/>
          <p:nvPr/>
        </p:nvSpPr>
        <p:spPr>
          <a:xfrm>
            <a:off x="711018" y="1300324"/>
            <a:ext cx="7712239" cy="2268634"/>
          </a:xfrm>
          <a:prstGeom prst="rect">
            <a:avLst/>
          </a:prstGeom>
          <a:noFill/>
        </p:spPr>
        <p:txBody>
          <a:bodyPr wrap="none" rtlCol="0">
            <a:spAutoFit/>
          </a:bodyPr>
          <a:lstStyle/>
          <a:p>
            <a:pPr algn="ctr">
              <a:lnSpc>
                <a:spcPct val="150000"/>
              </a:lnSpc>
              <a:spcBef>
                <a:spcPct val="0"/>
              </a:spcBef>
            </a:pPr>
            <a:r>
              <a:rPr lang="es-ES" sz="3600" dirty="0">
                <a:solidFill>
                  <a:srgbClr val="002060"/>
                </a:solidFill>
                <a:ea typeface="+mj-ea"/>
                <a:cs typeface="+mj-cs"/>
              </a:rPr>
              <a:t>(</a:t>
            </a:r>
            <a:r>
              <a:rPr lang="es-ES" sz="3600" dirty="0" err="1">
                <a:solidFill>
                  <a:srgbClr val="002060"/>
                </a:solidFill>
                <a:ea typeface="+mj-ea"/>
                <a:cs typeface="+mj-cs"/>
              </a:rPr>
              <a:t>Statistical</a:t>
            </a:r>
            <a:r>
              <a:rPr lang="es-ES" sz="3600" dirty="0">
                <a:solidFill>
                  <a:srgbClr val="002060"/>
                </a:solidFill>
                <a:ea typeface="+mj-ea"/>
                <a:cs typeface="+mj-cs"/>
              </a:rPr>
              <a:t>) </a:t>
            </a:r>
            <a:r>
              <a:rPr lang="es-ES" sz="3600" dirty="0" err="1">
                <a:solidFill>
                  <a:srgbClr val="002060"/>
                </a:solidFill>
                <a:ea typeface="+mj-ea"/>
                <a:cs typeface="+mj-cs"/>
              </a:rPr>
              <a:t>Reaction</a:t>
            </a:r>
            <a:r>
              <a:rPr lang="es-ES" sz="3600" dirty="0">
                <a:solidFill>
                  <a:srgbClr val="002060"/>
                </a:solidFill>
                <a:ea typeface="+mj-ea"/>
                <a:cs typeface="+mj-cs"/>
              </a:rPr>
              <a:t> </a:t>
            </a:r>
            <a:r>
              <a:rPr lang="es-ES" sz="3600" dirty="0" err="1">
                <a:solidFill>
                  <a:srgbClr val="002060"/>
                </a:solidFill>
                <a:ea typeface="+mj-ea"/>
                <a:cs typeface="+mj-cs"/>
              </a:rPr>
              <a:t>Rate</a:t>
            </a:r>
            <a:r>
              <a:rPr lang="es-ES" sz="3600" dirty="0">
                <a:solidFill>
                  <a:srgbClr val="002060"/>
                </a:solidFill>
                <a:ea typeface="+mj-ea"/>
                <a:cs typeface="+mj-cs"/>
              </a:rPr>
              <a:t> </a:t>
            </a:r>
            <a:r>
              <a:rPr lang="es-ES" sz="3600" dirty="0" err="1">
                <a:solidFill>
                  <a:srgbClr val="002060"/>
                </a:solidFill>
                <a:ea typeface="+mj-ea"/>
                <a:cs typeface="+mj-cs"/>
              </a:rPr>
              <a:t>Theories</a:t>
            </a:r>
            <a:endParaRPr lang="es-ES" sz="3600" dirty="0">
              <a:solidFill>
                <a:srgbClr val="002060"/>
              </a:solidFill>
              <a:ea typeface="+mj-ea"/>
              <a:cs typeface="+mj-cs"/>
            </a:endParaRPr>
          </a:p>
          <a:p>
            <a:pPr algn="ctr">
              <a:lnSpc>
                <a:spcPct val="150000"/>
              </a:lnSpc>
              <a:spcBef>
                <a:spcPct val="0"/>
              </a:spcBef>
            </a:pPr>
            <a:endParaRPr lang="es-ES" sz="2600" i="1" dirty="0">
              <a:solidFill>
                <a:srgbClr val="002060"/>
              </a:solidFill>
              <a:ea typeface="+mj-ea"/>
              <a:cs typeface="+mj-cs"/>
            </a:endParaRPr>
          </a:p>
          <a:p>
            <a:pPr algn="ctr">
              <a:lnSpc>
                <a:spcPct val="150000"/>
              </a:lnSpc>
              <a:spcBef>
                <a:spcPct val="0"/>
              </a:spcBef>
            </a:pPr>
            <a:r>
              <a:rPr lang="es-ES" sz="2600" i="1" dirty="0" err="1">
                <a:solidFill>
                  <a:srgbClr val="002060"/>
                </a:solidFill>
                <a:ea typeface="+mj-ea"/>
                <a:cs typeface="+mj-cs"/>
              </a:rPr>
              <a:t>School</a:t>
            </a:r>
            <a:r>
              <a:rPr lang="es-ES" sz="2600" i="1" dirty="0">
                <a:solidFill>
                  <a:srgbClr val="002060"/>
                </a:solidFill>
                <a:ea typeface="+mj-ea"/>
                <a:cs typeface="+mj-cs"/>
              </a:rPr>
              <a:t> </a:t>
            </a:r>
            <a:r>
              <a:rPr lang="es-ES" sz="2600" i="1" dirty="0" err="1">
                <a:solidFill>
                  <a:srgbClr val="002060"/>
                </a:solidFill>
                <a:ea typeface="+mj-ea"/>
                <a:cs typeface="+mj-cs"/>
              </a:rPr>
              <a:t>on</a:t>
            </a:r>
            <a:r>
              <a:rPr lang="es-ES" sz="2600" i="1" dirty="0">
                <a:solidFill>
                  <a:srgbClr val="002060"/>
                </a:solidFill>
                <a:ea typeface="+mj-ea"/>
                <a:cs typeface="+mj-cs"/>
              </a:rPr>
              <a:t> </a:t>
            </a:r>
            <a:r>
              <a:rPr lang="es-ES" sz="2600" i="1" dirty="0" err="1">
                <a:solidFill>
                  <a:srgbClr val="002060"/>
                </a:solidFill>
                <a:ea typeface="+mj-ea"/>
                <a:cs typeface="+mj-cs"/>
              </a:rPr>
              <a:t>Kinetics</a:t>
            </a:r>
            <a:r>
              <a:rPr lang="es-ES" sz="2600" i="1" dirty="0">
                <a:solidFill>
                  <a:srgbClr val="002060"/>
                </a:solidFill>
                <a:ea typeface="+mj-ea"/>
                <a:cs typeface="+mj-cs"/>
              </a:rPr>
              <a:t> and Dynamics of Chemical </a:t>
            </a:r>
            <a:r>
              <a:rPr lang="es-ES" sz="2600" i="1" dirty="0" err="1">
                <a:solidFill>
                  <a:srgbClr val="002060"/>
                </a:solidFill>
                <a:ea typeface="+mj-ea"/>
                <a:cs typeface="+mj-cs"/>
              </a:rPr>
              <a:t>Reactions</a:t>
            </a:r>
            <a:r>
              <a:rPr lang="es-ES" sz="3600" dirty="0">
                <a:solidFill>
                  <a:srgbClr val="002060"/>
                </a:solidFill>
                <a:ea typeface="+mj-ea"/>
                <a:cs typeface="+mj-cs"/>
              </a:rPr>
              <a:t> </a:t>
            </a:r>
          </a:p>
        </p:txBody>
      </p:sp>
      <p:sp>
        <p:nvSpPr>
          <p:cNvPr id="6" name="CuadroTexto 5">
            <a:extLst>
              <a:ext uri="{FF2B5EF4-FFF2-40B4-BE49-F238E27FC236}">
                <a16:creationId xmlns:a16="http://schemas.microsoft.com/office/drawing/2014/main" id="{55B59270-144E-4B53-A366-633140BDD129}"/>
              </a:ext>
            </a:extLst>
          </p:cNvPr>
          <p:cNvSpPr txBox="1"/>
          <p:nvPr/>
        </p:nvSpPr>
        <p:spPr>
          <a:xfrm>
            <a:off x="711018" y="3798089"/>
            <a:ext cx="3973588" cy="1600438"/>
          </a:xfrm>
          <a:prstGeom prst="rect">
            <a:avLst/>
          </a:prstGeom>
          <a:noFill/>
        </p:spPr>
        <p:txBody>
          <a:bodyPr wrap="none" rtlCol="0">
            <a:spAutoFit/>
          </a:bodyPr>
          <a:lstStyle/>
          <a:p>
            <a:r>
              <a:rPr lang="es-ES" sz="2400" dirty="0">
                <a:solidFill>
                  <a:schemeClr val="tx1">
                    <a:lumMod val="85000"/>
                    <a:lumOff val="15000"/>
                  </a:schemeClr>
                </a:solidFill>
              </a:rPr>
              <a:t>Emilio Martínez Núñez</a:t>
            </a:r>
          </a:p>
          <a:p>
            <a:r>
              <a:rPr lang="es-ES" dirty="0">
                <a:solidFill>
                  <a:schemeClr val="tx1">
                    <a:lumMod val="85000"/>
                    <a:lumOff val="15000"/>
                  </a:schemeClr>
                </a:solidFill>
              </a:rPr>
              <a:t>Departamento de Química Física</a:t>
            </a:r>
          </a:p>
          <a:p>
            <a:r>
              <a:rPr lang="es-ES" dirty="0" err="1">
                <a:solidFill>
                  <a:schemeClr val="tx1">
                    <a:lumMod val="85000"/>
                    <a:lumOff val="15000"/>
                  </a:schemeClr>
                </a:solidFill>
              </a:rPr>
              <a:t>Universidade</a:t>
            </a:r>
            <a:r>
              <a:rPr lang="es-ES" dirty="0">
                <a:solidFill>
                  <a:schemeClr val="tx1">
                    <a:lumMod val="85000"/>
                    <a:lumOff val="15000"/>
                  </a:schemeClr>
                </a:solidFill>
              </a:rPr>
              <a:t> of Santiago de Compostela</a:t>
            </a:r>
          </a:p>
          <a:p>
            <a:r>
              <a:rPr lang="es-ES" dirty="0">
                <a:solidFill>
                  <a:schemeClr val="tx1">
                    <a:lumMod val="85000"/>
                    <a:lumOff val="15000"/>
                  </a:schemeClr>
                </a:solidFill>
              </a:rPr>
              <a:t>SPAIN</a:t>
            </a:r>
          </a:p>
          <a:p>
            <a:r>
              <a:rPr lang="es-ES" dirty="0">
                <a:solidFill>
                  <a:schemeClr val="tx1">
                    <a:lumMod val="85000"/>
                    <a:lumOff val="15000"/>
                  </a:schemeClr>
                </a:solidFill>
              </a:rPr>
              <a:t>emilio.nunez@usc.es</a:t>
            </a:r>
          </a:p>
        </p:txBody>
      </p:sp>
      <p:sp>
        <p:nvSpPr>
          <p:cNvPr id="8" name="CuadroTexto 7">
            <a:extLst>
              <a:ext uri="{FF2B5EF4-FFF2-40B4-BE49-F238E27FC236}">
                <a16:creationId xmlns:a16="http://schemas.microsoft.com/office/drawing/2014/main" id="{0260CC54-7C81-4C64-AC0F-6C4A46BA9B32}"/>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pic>
        <p:nvPicPr>
          <p:cNvPr id="9" name="Picture 3" descr="logo USC.gif">
            <a:extLst>
              <a:ext uri="{FF2B5EF4-FFF2-40B4-BE49-F238E27FC236}">
                <a16:creationId xmlns:a16="http://schemas.microsoft.com/office/drawing/2014/main" id="{66FDFD82-CC7B-40CD-B0A2-7C1C9BE2E454}"/>
              </a:ext>
            </a:extLst>
          </p:cNvPr>
          <p:cNvPicPr>
            <a:picLocks noChangeAspect="1"/>
          </p:cNvPicPr>
          <p:nvPr/>
        </p:nvPicPr>
        <p:blipFill>
          <a:blip r:embed="rId3" cstate="print"/>
          <a:stretch>
            <a:fillRect/>
          </a:stretch>
        </p:blipFill>
        <p:spPr>
          <a:xfrm>
            <a:off x="184826" y="138320"/>
            <a:ext cx="1595438" cy="642938"/>
          </a:xfrm>
          <a:prstGeom prst="rect">
            <a:avLst/>
          </a:prstGeom>
        </p:spPr>
      </p:pic>
      <p:pic>
        <p:nvPicPr>
          <p:cNvPr id="10" name="Picture 9" descr="Logo_CampusVida.png">
            <a:extLst>
              <a:ext uri="{FF2B5EF4-FFF2-40B4-BE49-F238E27FC236}">
                <a16:creationId xmlns:a16="http://schemas.microsoft.com/office/drawing/2014/main" id="{0E2B2A48-62F7-4884-AED5-9E8AF10F9802}"/>
              </a:ext>
            </a:extLst>
          </p:cNvPr>
          <p:cNvPicPr>
            <a:picLocks noChangeAspect="1"/>
          </p:cNvPicPr>
          <p:nvPr/>
        </p:nvPicPr>
        <p:blipFill>
          <a:blip r:embed="rId4" cstate="print"/>
          <a:stretch>
            <a:fillRect/>
          </a:stretch>
        </p:blipFill>
        <p:spPr>
          <a:xfrm>
            <a:off x="7319611" y="117664"/>
            <a:ext cx="1824389" cy="892364"/>
          </a:xfrm>
          <a:prstGeom prst="rect">
            <a:avLst/>
          </a:prstGeom>
        </p:spPr>
      </p:pic>
      <p:sp>
        <p:nvSpPr>
          <p:cNvPr id="2" name="Marcador de número de diapositiva 1">
            <a:extLst>
              <a:ext uri="{FF2B5EF4-FFF2-40B4-BE49-F238E27FC236}">
                <a16:creationId xmlns:a16="http://schemas.microsoft.com/office/drawing/2014/main" id="{D1A464E2-C97E-4C73-8A0C-E7C7EF355CDF}"/>
              </a:ext>
            </a:extLst>
          </p:cNvPr>
          <p:cNvSpPr>
            <a:spLocks noGrp="1"/>
          </p:cNvSpPr>
          <p:nvPr>
            <p:ph type="sldNum" sz="quarter" idx="12"/>
          </p:nvPr>
        </p:nvSpPr>
        <p:spPr/>
        <p:txBody>
          <a:bodyPr/>
          <a:lstStyle/>
          <a:p>
            <a:fld id="{DFA4F046-044E-46E9-9F2A-D598350E22B2}" type="slidenum">
              <a:rPr lang="es-ES" smtClean="0"/>
              <a:t>1</a:t>
            </a:fld>
            <a:endParaRPr lang="es-ES"/>
          </a:p>
        </p:txBody>
      </p:sp>
    </p:spTree>
    <p:extLst>
      <p:ext uri="{BB962C8B-B14F-4D97-AF65-F5344CB8AC3E}">
        <p14:creationId xmlns:p14="http://schemas.microsoft.com/office/powerpoint/2010/main" val="55069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GB" b="1">
                <a:solidFill>
                  <a:srgbClr val="002060"/>
                </a:solidFill>
                <a:sym typeface="Symbol" panose="05050102010706020507" pitchFamily="18" charset="2"/>
              </a:rPr>
              <a:t>Partition Functions</a:t>
            </a:r>
            <a:r>
              <a:rPr lang="en-GB">
                <a:sym typeface="Symbol" panose="05050102010706020507" pitchFamily="18" charset="2"/>
              </a:rPr>
              <a:t> </a:t>
            </a:r>
          </a:p>
        </p:txBody>
      </p:sp>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BC771969-4317-4967-8A73-4E2D0D6B3EBC}"/>
                  </a:ext>
                </a:extLst>
              </p:cNvPr>
              <p:cNvSpPr txBox="1"/>
              <p:nvPr/>
            </p:nvSpPr>
            <p:spPr>
              <a:xfrm>
                <a:off x="335202" y="587938"/>
                <a:ext cx="8656804" cy="1661993"/>
              </a:xfrm>
              <a:prstGeom prst="rect">
                <a:avLst/>
              </a:prstGeom>
              <a:noFill/>
            </p:spPr>
            <p:txBody>
              <a:bodyPr wrap="square" rtlCol="0">
                <a:spAutoFit/>
              </a:bodyPr>
              <a:lstStyle/>
              <a:p>
                <a:pPr>
                  <a:spcBef>
                    <a:spcPts val="600"/>
                  </a:spcBef>
                  <a:spcAft>
                    <a:spcPts val="1200"/>
                  </a:spcAft>
                </a:pPr>
                <a:r>
                  <a:rPr lang="en-GB" b="1" dirty="0">
                    <a:solidFill>
                      <a:srgbClr val="002060"/>
                    </a:solidFill>
                    <a:sym typeface="Symbol" panose="05050102010706020507" pitchFamily="18" charset="2"/>
                  </a:rPr>
                  <a:t>Partition Functions (ideal gases)</a:t>
                </a:r>
              </a:p>
              <a:p>
                <a:pPr>
                  <a:spcBef>
                    <a:spcPts val="600"/>
                  </a:spcBef>
                  <a:spcAft>
                    <a:spcPts val="1200"/>
                  </a:spcAft>
                </a:pPr>
                <a:r>
                  <a:rPr lang="en-GB" dirty="0">
                    <a:sym typeface="Symbol" panose="05050102010706020507" pitchFamily="18" charset="2"/>
                  </a:rPr>
                  <a:t>Assuming that the internal degrees of freedom are separable, the molecular partition function is given by (ignoring the contribution of internal nuclear states):</a:t>
                </a:r>
              </a:p>
              <a:p>
                <a:pPr>
                  <a:spcBef>
                    <a:spcPts val="600"/>
                  </a:spcBef>
                  <a:spcAft>
                    <a:spcPts val="1200"/>
                  </a:spcAft>
                </a:pPr>
                <a:r>
                  <a:rPr lang="en-GB" dirty="0">
                    <a:sym typeface="Symbol" panose="05050102010706020507" pitchFamily="18" charset="2"/>
                  </a:rPr>
                  <a:t>	</a:t>
                </a:r>
                <a:r>
                  <a:rPr lang="en-GB" altLang="es-ES" i="1" dirty="0"/>
                  <a:t> </a:t>
                </a:r>
                <a14:m>
                  <m:oMath xmlns:m="http://schemas.openxmlformats.org/officeDocument/2006/math">
                    <m:r>
                      <a:rPr lang="en-GB" altLang="es-ES" i="1" dirty="0" smtClean="0">
                        <a:latin typeface="Cambria Math" panose="02040503050406030204" pitchFamily="18" charset="0"/>
                        <a:cs typeface="Times New Roman" panose="02020603050405020304" pitchFamily="18" charset="0"/>
                      </a:rPr>
                      <m:t>𝑞</m:t>
                    </m:r>
                    <m:r>
                      <a:rPr lang="en-GB" altLang="es-ES" i="1" dirty="0" smtClean="0">
                        <a:latin typeface="Cambria Math" panose="02040503050406030204" pitchFamily="18" charset="0"/>
                        <a:cs typeface="Times New Roman" panose="02020603050405020304" pitchFamily="18" charset="0"/>
                      </a:rPr>
                      <m:t>(</m:t>
                    </m:r>
                    <m:r>
                      <a:rPr lang="en-GB" altLang="es-ES" i="1" dirty="0" smtClean="0">
                        <a:latin typeface="Cambria Math" panose="02040503050406030204" pitchFamily="18" charset="0"/>
                        <a:cs typeface="Times New Roman" panose="02020603050405020304" pitchFamily="18" charset="0"/>
                      </a:rPr>
                      <m:t>𝑇</m:t>
                    </m:r>
                    <m:r>
                      <a:rPr lang="en-GB" altLang="es-ES" i="1" dirty="0" smtClean="0">
                        <a:latin typeface="Cambria Math" panose="02040503050406030204" pitchFamily="18" charset="0"/>
                        <a:cs typeface="Times New Roman" panose="02020603050405020304" pitchFamily="18" charset="0"/>
                      </a:rPr>
                      <m:t>,</m:t>
                    </m:r>
                    <m:r>
                      <a:rPr lang="en-GB" altLang="es-ES" i="1" dirty="0" smtClean="0">
                        <a:latin typeface="Cambria Math" panose="02040503050406030204" pitchFamily="18" charset="0"/>
                        <a:cs typeface="Times New Roman" panose="02020603050405020304" pitchFamily="18" charset="0"/>
                      </a:rPr>
                      <m:t>𝑉</m:t>
                    </m:r>
                    <m:r>
                      <a:rPr lang="en-GB" altLang="es-ES" i="1" dirty="0" smtClean="0">
                        <a:latin typeface="Cambria Math" panose="02040503050406030204" pitchFamily="18" charset="0"/>
                        <a:cs typeface="Times New Roman" panose="02020603050405020304" pitchFamily="18" charset="0"/>
                      </a:rPr>
                      <m:t>) = </m:t>
                    </m:r>
                    <m:r>
                      <a:rPr lang="en-GB" altLang="es-ES" i="1" dirty="0" err="1">
                        <a:latin typeface="Cambria Math" panose="02040503050406030204" pitchFamily="18" charset="0"/>
                        <a:cs typeface="Times New Roman" panose="02020603050405020304" pitchFamily="18" charset="0"/>
                      </a:rPr>
                      <m:t>𝑞</m:t>
                    </m:r>
                    <m:r>
                      <m:rPr>
                        <m:nor/>
                      </m:rPr>
                      <a:rPr lang="en-GB" altLang="es-ES" i="0" baseline="-25000" dirty="0" err="1">
                        <a:latin typeface="Cambria Math" panose="02040503050406030204" pitchFamily="18" charset="0"/>
                        <a:cs typeface="Times New Roman" panose="02020603050405020304" pitchFamily="18" charset="0"/>
                      </a:rPr>
                      <m:t>tr</m:t>
                    </m:r>
                    <m:r>
                      <a:rPr lang="en-GB" altLang="es-ES" i="1" dirty="0">
                        <a:latin typeface="Cambria Math" panose="02040503050406030204" pitchFamily="18" charset="0"/>
                        <a:cs typeface="Times New Roman" panose="02020603050405020304" pitchFamily="18" charset="0"/>
                      </a:rPr>
                      <m:t>(</m:t>
                    </m:r>
                    <m:r>
                      <a:rPr lang="en-GB" altLang="es-ES" i="1" dirty="0">
                        <a:latin typeface="Cambria Math" panose="02040503050406030204" pitchFamily="18" charset="0"/>
                        <a:cs typeface="Times New Roman" panose="02020603050405020304" pitchFamily="18" charset="0"/>
                      </a:rPr>
                      <m:t>𝑇</m:t>
                    </m:r>
                    <m:r>
                      <a:rPr lang="en-GB" altLang="es-ES" i="1" dirty="0">
                        <a:latin typeface="Cambria Math" panose="02040503050406030204" pitchFamily="18" charset="0"/>
                        <a:cs typeface="Times New Roman" panose="02020603050405020304" pitchFamily="18" charset="0"/>
                      </a:rPr>
                      <m:t>,</m:t>
                    </m:r>
                    <m:r>
                      <a:rPr lang="en-GB" altLang="es-ES" i="1" dirty="0">
                        <a:latin typeface="Cambria Math" panose="02040503050406030204" pitchFamily="18" charset="0"/>
                        <a:cs typeface="Times New Roman" panose="02020603050405020304" pitchFamily="18" charset="0"/>
                      </a:rPr>
                      <m:t>𝑉</m:t>
                    </m:r>
                    <m:r>
                      <a:rPr lang="en-GB" altLang="es-ES" i="1" dirty="0">
                        <a:latin typeface="Cambria Math" panose="02040503050406030204" pitchFamily="18" charset="0"/>
                        <a:cs typeface="Times New Roman" panose="02020603050405020304" pitchFamily="18" charset="0"/>
                      </a:rPr>
                      <m:t>)</m:t>
                    </m:r>
                    <m:r>
                      <a:rPr lang="en-GB" altLang="es-ES" i="1" dirty="0" err="1">
                        <a:latin typeface="Cambria Math" panose="02040503050406030204" pitchFamily="18" charset="0"/>
                        <a:cs typeface="Times New Roman" panose="02020603050405020304" pitchFamily="18" charset="0"/>
                      </a:rPr>
                      <m:t>𝑞</m:t>
                    </m:r>
                    <m:r>
                      <m:rPr>
                        <m:nor/>
                      </m:rPr>
                      <a:rPr lang="en-GB" altLang="es-ES" i="0" baseline="-25000" dirty="0" err="1">
                        <a:latin typeface="Cambria Math" panose="02040503050406030204" pitchFamily="18" charset="0"/>
                        <a:cs typeface="Times New Roman" panose="02020603050405020304" pitchFamily="18" charset="0"/>
                      </a:rPr>
                      <m:t>rot</m:t>
                    </m:r>
                    <m:r>
                      <a:rPr lang="en-GB" altLang="es-ES" i="1" dirty="0">
                        <a:latin typeface="Cambria Math" panose="02040503050406030204" pitchFamily="18" charset="0"/>
                        <a:cs typeface="Times New Roman" panose="02020603050405020304" pitchFamily="18" charset="0"/>
                      </a:rPr>
                      <m:t>(</m:t>
                    </m:r>
                    <m:r>
                      <a:rPr lang="en-GB" altLang="es-ES" i="1" dirty="0">
                        <a:latin typeface="Cambria Math" panose="02040503050406030204" pitchFamily="18" charset="0"/>
                        <a:cs typeface="Times New Roman" panose="02020603050405020304" pitchFamily="18" charset="0"/>
                      </a:rPr>
                      <m:t>𝑇</m:t>
                    </m:r>
                    <m:r>
                      <a:rPr lang="en-GB" altLang="es-ES" i="1" dirty="0">
                        <a:latin typeface="Cambria Math" panose="02040503050406030204" pitchFamily="18" charset="0"/>
                        <a:cs typeface="Times New Roman" panose="02020603050405020304" pitchFamily="18" charset="0"/>
                      </a:rPr>
                      <m:t>)</m:t>
                    </m:r>
                    <m:r>
                      <a:rPr lang="en-GB" altLang="es-ES" i="1" dirty="0" err="1">
                        <a:latin typeface="Cambria Math" panose="02040503050406030204" pitchFamily="18" charset="0"/>
                        <a:cs typeface="Times New Roman" panose="02020603050405020304" pitchFamily="18" charset="0"/>
                      </a:rPr>
                      <m:t>𝑞</m:t>
                    </m:r>
                    <m:r>
                      <m:rPr>
                        <m:nor/>
                      </m:rPr>
                      <a:rPr lang="en-GB" altLang="es-ES" i="0" baseline="-25000" dirty="0" err="1">
                        <a:latin typeface="Cambria Math" panose="02040503050406030204" pitchFamily="18" charset="0"/>
                        <a:cs typeface="Times New Roman" panose="02020603050405020304" pitchFamily="18" charset="0"/>
                      </a:rPr>
                      <m:t>vib</m:t>
                    </m:r>
                    <m:r>
                      <a:rPr lang="en-GB" altLang="es-ES" i="1" dirty="0">
                        <a:latin typeface="Cambria Math" panose="02040503050406030204" pitchFamily="18" charset="0"/>
                        <a:cs typeface="Times New Roman" panose="02020603050405020304" pitchFamily="18" charset="0"/>
                      </a:rPr>
                      <m:t>(</m:t>
                    </m:r>
                    <m:r>
                      <a:rPr lang="en-GB" altLang="es-ES" i="1" dirty="0">
                        <a:latin typeface="Cambria Math" panose="02040503050406030204" pitchFamily="18" charset="0"/>
                        <a:cs typeface="Times New Roman" panose="02020603050405020304" pitchFamily="18" charset="0"/>
                      </a:rPr>
                      <m:t>𝑇</m:t>
                    </m:r>
                    <m:r>
                      <a:rPr lang="en-GB" altLang="es-ES" i="1" dirty="0">
                        <a:latin typeface="Cambria Math" panose="02040503050406030204" pitchFamily="18" charset="0"/>
                        <a:cs typeface="Times New Roman" panose="02020603050405020304" pitchFamily="18" charset="0"/>
                      </a:rPr>
                      <m:t>)</m:t>
                    </m:r>
                    <m:r>
                      <a:rPr lang="en-GB" altLang="es-ES" i="1" dirty="0" err="1">
                        <a:latin typeface="Cambria Math" panose="02040503050406030204" pitchFamily="18" charset="0"/>
                        <a:cs typeface="Times New Roman" panose="02020603050405020304" pitchFamily="18" charset="0"/>
                      </a:rPr>
                      <m:t>𝑞</m:t>
                    </m:r>
                    <m:r>
                      <m:rPr>
                        <m:nor/>
                      </m:rPr>
                      <a:rPr lang="en-GB" altLang="es-ES" i="0" baseline="-25000" dirty="0" err="1">
                        <a:latin typeface="Cambria Math" panose="02040503050406030204" pitchFamily="18" charset="0"/>
                        <a:cs typeface="Times New Roman" panose="02020603050405020304" pitchFamily="18" charset="0"/>
                      </a:rPr>
                      <m:t>el</m:t>
                    </m:r>
                    <m:r>
                      <a:rPr lang="en-GB" altLang="es-ES" i="1" dirty="0">
                        <a:latin typeface="Cambria Math" panose="02040503050406030204" pitchFamily="18" charset="0"/>
                        <a:cs typeface="Times New Roman" panose="02020603050405020304" pitchFamily="18" charset="0"/>
                      </a:rPr>
                      <m:t>(</m:t>
                    </m:r>
                    <m:r>
                      <a:rPr lang="en-GB" altLang="es-ES" i="1" dirty="0">
                        <a:latin typeface="Cambria Math" panose="02040503050406030204" pitchFamily="18" charset="0"/>
                        <a:cs typeface="Times New Roman" panose="02020603050405020304" pitchFamily="18" charset="0"/>
                      </a:rPr>
                      <m:t>𝑇</m:t>
                    </m:r>
                    <m:r>
                      <a:rPr lang="en-GB" altLang="es-ES" i="1" dirty="0">
                        <a:latin typeface="Cambria Math" panose="02040503050406030204" pitchFamily="18" charset="0"/>
                        <a:cs typeface="Times New Roman" panose="02020603050405020304" pitchFamily="18" charset="0"/>
                      </a:rPr>
                      <m:t>)	</m:t>
                    </m:r>
                  </m:oMath>
                </a14:m>
                <a:r>
                  <a:rPr lang="en-GB" altLang="es-ES" dirty="0"/>
                  <a:t>			(26)	</a:t>
                </a:r>
                <a:endParaRPr lang="en-GB" dirty="0">
                  <a:sym typeface="Symbol" panose="05050102010706020507" pitchFamily="18" charset="2"/>
                </a:endParaRPr>
              </a:p>
            </p:txBody>
          </p:sp>
        </mc:Choice>
        <mc:Fallback xmlns="">
          <p:sp>
            <p:nvSpPr>
              <p:cNvPr id="60" name="CuadroTexto 59">
                <a:extLst>
                  <a:ext uri="{FF2B5EF4-FFF2-40B4-BE49-F238E27FC236}">
                    <a16:creationId xmlns:a16="http://schemas.microsoft.com/office/drawing/2014/main" id="{BC771969-4317-4967-8A73-4E2D0D6B3EBC}"/>
                  </a:ext>
                </a:extLst>
              </p:cNvPr>
              <p:cNvSpPr txBox="1">
                <a:spLocks noRot="1" noChangeAspect="1" noMove="1" noResize="1" noEditPoints="1" noAdjustHandles="1" noChangeArrowheads="1" noChangeShapeType="1" noTextEdit="1"/>
              </p:cNvSpPr>
              <p:nvPr/>
            </p:nvSpPr>
            <p:spPr>
              <a:xfrm>
                <a:off x="335202" y="587938"/>
                <a:ext cx="8656804" cy="1661993"/>
              </a:xfrm>
              <a:prstGeom prst="rect">
                <a:avLst/>
              </a:prstGeom>
              <a:blipFill>
                <a:blip r:embed="rId3"/>
                <a:stretch>
                  <a:fillRect l="-634" t="-1832" b="-4762"/>
                </a:stretch>
              </a:blipFill>
            </p:spPr>
            <p:txBody>
              <a:bodyPr/>
              <a:lstStyle/>
              <a:p>
                <a:r>
                  <a:rPr lang="en-US">
                    <a:noFill/>
                  </a:rPr>
                  <a:t> </a:t>
                </a:r>
              </a:p>
            </p:txBody>
          </p:sp>
        </mc:Fallback>
      </mc:AlternateContent>
      <p:sp>
        <p:nvSpPr>
          <p:cNvPr id="2" name="Marcador de número de diapositiva 1">
            <a:extLst>
              <a:ext uri="{FF2B5EF4-FFF2-40B4-BE49-F238E27FC236}">
                <a16:creationId xmlns:a16="http://schemas.microsoft.com/office/drawing/2014/main" id="{73E60BAA-EAA7-44BF-BF27-D597D0D55F7B}"/>
              </a:ext>
            </a:extLst>
          </p:cNvPr>
          <p:cNvSpPr>
            <a:spLocks noGrp="1"/>
          </p:cNvSpPr>
          <p:nvPr>
            <p:ph type="sldNum" sz="quarter" idx="12"/>
          </p:nvPr>
        </p:nvSpPr>
        <p:spPr/>
        <p:txBody>
          <a:bodyPr/>
          <a:lstStyle/>
          <a:p>
            <a:fld id="{DFA4F046-044E-46E9-9F2A-D598350E22B2}" type="slidenum">
              <a:rPr lang="es-ES" smtClean="0"/>
              <a:t>10</a:t>
            </a:fld>
            <a:endParaRPr lang="es-ES"/>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F6FCCFF7-A256-E242-807D-EBE59D996EBA}"/>
                  </a:ext>
                </a:extLst>
              </p:cNvPr>
              <p:cNvSpPr txBox="1"/>
              <p:nvPr/>
            </p:nvSpPr>
            <p:spPr>
              <a:xfrm>
                <a:off x="335202" y="2668251"/>
                <a:ext cx="7946406" cy="1588384"/>
              </a:xfrm>
              <a:prstGeom prst="rect">
                <a:avLst/>
              </a:prstGeom>
              <a:noFill/>
            </p:spPr>
            <p:txBody>
              <a:bodyPr wrap="none" rtlCol="0">
                <a:spAutoFit/>
              </a:bodyPr>
              <a:lstStyle/>
              <a:p>
                <a:pPr>
                  <a:spcBef>
                    <a:spcPts val="600"/>
                  </a:spcBef>
                  <a:spcAft>
                    <a:spcPts val="1200"/>
                  </a:spcAft>
                </a:pPr>
                <a:r>
                  <a:rPr lang="en-GB" dirty="0">
                    <a:solidFill>
                      <a:srgbClr val="002060"/>
                    </a:solidFill>
                    <a:sym typeface="Symbol" panose="05050102010706020507" pitchFamily="18" charset="2"/>
                  </a:rPr>
                  <a:t>Translational partition function </a:t>
                </a:r>
                <a:r>
                  <a:rPr lang="en-GB" dirty="0">
                    <a:sym typeface="Symbol" panose="05050102010706020507" pitchFamily="18" charset="2"/>
                  </a:rPr>
                  <a:t>	</a:t>
                </a:r>
              </a:p>
              <a:p>
                <a:pPr>
                  <a:spcBef>
                    <a:spcPts val="600"/>
                  </a:spcBef>
                  <a:spcAft>
                    <a:spcPts val="1200"/>
                  </a:spcAft>
                </a:pPr>
                <a:r>
                  <a:rPr lang="en-GB" dirty="0">
                    <a:sym typeface="Symbol" panose="05050102010706020507" pitchFamily="18" charset="2"/>
                  </a:rPr>
                  <a:t>	</a:t>
                </a:r>
                <a14:m>
                  <m:oMath xmlns:m="http://schemas.openxmlformats.org/officeDocument/2006/math">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tr</m:t>
                        </m:r>
                      </m:sub>
                    </m:sSub>
                    <m:r>
                      <a:rPr lang="es-ES" i="1">
                        <a:latin typeface="Cambria Math" panose="02040503050406030204" pitchFamily="18" charset="0"/>
                        <a:sym typeface="Symbol" panose="05050102010706020507" pitchFamily="18" charset="2"/>
                      </a:rPr>
                      <m:t>=</m:t>
                    </m:r>
                    <m:sSup>
                      <m:sSupPr>
                        <m:ctrlPr>
                          <a:rPr lang="es-ES" i="1">
                            <a:latin typeface="Cambria Math" panose="02040503050406030204" pitchFamily="18" charset="0"/>
                            <a:sym typeface="Symbol" panose="05050102010706020507" pitchFamily="18" charset="2"/>
                          </a:rPr>
                        </m:ctrlPr>
                      </m:sSupPr>
                      <m:e>
                        <m:d>
                          <m:dPr>
                            <m:ctrlPr>
                              <a:rPr lang="es-ES" i="1">
                                <a:latin typeface="Cambria Math" panose="02040503050406030204" pitchFamily="18" charset="0"/>
                                <a:sym typeface="Symbol" panose="05050102010706020507" pitchFamily="18" charset="2"/>
                              </a:rPr>
                            </m:ctrlPr>
                          </m:dPr>
                          <m:e>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2</m:t>
                                </m:r>
                                <m:r>
                                  <a:rPr lang="es-ES" i="1">
                                    <a:latin typeface="Cambria Math" panose="02040503050406030204" pitchFamily="18" charset="0"/>
                                    <a:ea typeface="Cambria Math" panose="02040503050406030204" pitchFamily="18" charset="0"/>
                                    <a:sym typeface="Symbol" panose="05050102010706020507" pitchFamily="18" charset="2"/>
                                  </a:rPr>
                                  <m:t>𝜋</m:t>
                                </m:r>
                                <m:r>
                                  <a:rPr lang="es-ES" i="1">
                                    <a:latin typeface="Cambria Math" panose="02040503050406030204" pitchFamily="18" charset="0"/>
                                    <a:ea typeface="Cambria Math" panose="02040503050406030204" pitchFamily="18" charset="0"/>
                                    <a:sym typeface="Symbol" panose="05050102010706020507" pitchFamily="18" charset="2"/>
                                  </a:rPr>
                                  <m:t>𝑚</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h</m:t>
                                    </m:r>
                                  </m:e>
                                  <m:sup>
                                    <m:r>
                                      <a:rPr lang="es-ES" i="1">
                                        <a:latin typeface="Cambria Math" panose="02040503050406030204" pitchFamily="18" charset="0"/>
                                        <a:sym typeface="Symbol" panose="05050102010706020507" pitchFamily="18" charset="2"/>
                                      </a:rPr>
                                      <m:t>2</m:t>
                                    </m:r>
                                  </m:sup>
                                </m:sSup>
                              </m:den>
                            </m:f>
                          </m:e>
                        </m:d>
                      </m:e>
                      <m:sup>
                        <m:r>
                          <a:rPr lang="es-ES" i="1">
                            <a:latin typeface="Cambria Math" panose="02040503050406030204" pitchFamily="18" charset="0"/>
                            <a:sym typeface="Symbol" panose="05050102010706020507" pitchFamily="18" charset="2"/>
                          </a:rPr>
                          <m:t>3/2</m:t>
                        </m:r>
                      </m:sup>
                    </m:sSup>
                    <m:r>
                      <a:rPr lang="es-ES" i="1">
                        <a:latin typeface="Cambria Math" panose="02040503050406030204" pitchFamily="18" charset="0"/>
                        <a:sym typeface="Symbol" panose="05050102010706020507" pitchFamily="18" charset="2"/>
                      </a:rPr>
                      <m:t>𝑉</m:t>
                    </m:r>
                  </m:oMath>
                </a14:m>
                <a:r>
                  <a:rPr lang="en-GB" dirty="0">
                    <a:sym typeface="Symbol" panose="05050102010706020507" pitchFamily="18" charset="2"/>
                  </a:rPr>
                  <a:t>					(27)</a:t>
                </a:r>
              </a:p>
              <a:p>
                <a:pPr>
                  <a:spcBef>
                    <a:spcPts val="600"/>
                  </a:spcBef>
                  <a:spcAft>
                    <a:spcPts val="1200"/>
                  </a:spcAft>
                </a:pPr>
                <a:r>
                  <a:rPr lang="en-GB" dirty="0">
                    <a:sym typeface="Symbol" panose="05050102010706020507" pitchFamily="18" charset="2"/>
                  </a:rPr>
                  <a:t>where </a:t>
                </a:r>
                <a14:m>
                  <m:oMath xmlns:m="http://schemas.openxmlformats.org/officeDocument/2006/math">
                    <m:r>
                      <a:rPr lang="en-GB" i="1" dirty="0" smtClean="0">
                        <a:latin typeface="Cambria Math" panose="02040503050406030204" pitchFamily="18" charset="0"/>
                        <a:cs typeface="Times New Roman" panose="02020603050405020304" pitchFamily="18" charset="0"/>
                        <a:sym typeface="Symbol" panose="05050102010706020507" pitchFamily="18" charset="2"/>
                      </a:rPr>
                      <m:t>𝑚</m:t>
                    </m:r>
                  </m:oMath>
                </a14:m>
                <a:r>
                  <a:rPr lang="en-GB" dirty="0">
                    <a:sym typeface="Symbol" panose="05050102010706020507" pitchFamily="18" charset="2"/>
                  </a:rPr>
                  <a:t> is the mass of the molecule and</a:t>
                </a:r>
                <a14:m>
                  <m:oMath xmlns:m="http://schemas.openxmlformats.org/officeDocument/2006/math">
                    <m:r>
                      <a:rPr lang="en-GB" i="1" dirty="0" smtClean="0">
                        <a:latin typeface="Cambria Math" panose="02040503050406030204" pitchFamily="18" charset="0"/>
                        <a:sym typeface="Symbol" panose="05050102010706020507" pitchFamily="18" charset="2"/>
                      </a:rPr>
                      <m:t> </m:t>
                    </m:r>
                    <m:r>
                      <a:rPr lang="en-GB" i="1" dirty="0">
                        <a:latin typeface="Cambria Math" panose="02040503050406030204" pitchFamily="18" charset="0"/>
                        <a:cs typeface="Times New Roman" panose="02020603050405020304" pitchFamily="18" charset="0"/>
                        <a:sym typeface="Symbol" panose="05050102010706020507" pitchFamily="18" charset="2"/>
                      </a:rPr>
                      <m:t>𝑉</m:t>
                    </m:r>
                    <m:r>
                      <a:rPr lang="en-GB" i="1" dirty="0">
                        <a:latin typeface="Cambria Math" panose="02040503050406030204" pitchFamily="18" charset="0"/>
                        <a:sym typeface="Symbol" panose="05050102010706020507" pitchFamily="18" charset="2"/>
                      </a:rPr>
                      <m:t> </m:t>
                    </m:r>
                  </m:oMath>
                </a14:m>
                <a:r>
                  <a:rPr lang="en-GB" dirty="0">
                    <a:sym typeface="Symbol" panose="05050102010706020507" pitchFamily="18" charset="2"/>
                  </a:rPr>
                  <a:t>the volume.</a:t>
                </a:r>
              </a:p>
            </p:txBody>
          </p:sp>
        </mc:Choice>
        <mc:Fallback xmlns="">
          <p:sp>
            <p:nvSpPr>
              <p:cNvPr id="3" name="CuadroTexto 2">
                <a:extLst>
                  <a:ext uri="{FF2B5EF4-FFF2-40B4-BE49-F238E27FC236}">
                    <a16:creationId xmlns:a16="http://schemas.microsoft.com/office/drawing/2014/main" id="{F6FCCFF7-A256-E242-807D-EBE59D996EBA}"/>
                  </a:ext>
                </a:extLst>
              </p:cNvPr>
              <p:cNvSpPr txBox="1">
                <a:spLocks noRot="1" noChangeAspect="1" noMove="1" noResize="1" noEditPoints="1" noAdjustHandles="1" noChangeArrowheads="1" noChangeShapeType="1" noTextEdit="1"/>
              </p:cNvSpPr>
              <p:nvPr/>
            </p:nvSpPr>
            <p:spPr>
              <a:xfrm>
                <a:off x="335202" y="2668251"/>
                <a:ext cx="7946406" cy="1588384"/>
              </a:xfrm>
              <a:prstGeom prst="rect">
                <a:avLst/>
              </a:prstGeom>
              <a:blipFill>
                <a:blip r:embed="rId4"/>
                <a:stretch>
                  <a:fillRect l="-690" t="-2308" b="-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2A832304-233C-FB4F-9E64-0D7D7E27BF3E}"/>
                  </a:ext>
                </a:extLst>
              </p:cNvPr>
              <p:cNvSpPr txBox="1"/>
              <p:nvPr/>
            </p:nvSpPr>
            <p:spPr>
              <a:xfrm>
                <a:off x="335202" y="4452084"/>
                <a:ext cx="5108386" cy="1611980"/>
              </a:xfrm>
              <a:prstGeom prst="rect">
                <a:avLst/>
              </a:prstGeom>
              <a:noFill/>
            </p:spPr>
            <p:txBody>
              <a:bodyPr wrap="none" rtlCol="0">
                <a:spAutoFit/>
              </a:bodyPr>
              <a:lstStyle/>
              <a:p>
                <a:pPr>
                  <a:spcBef>
                    <a:spcPts val="600"/>
                  </a:spcBef>
                  <a:spcAft>
                    <a:spcPts val="1200"/>
                  </a:spcAft>
                </a:pPr>
                <a:r>
                  <a:rPr lang="en-GB" b="1" dirty="0">
                    <a:solidFill>
                      <a:schemeClr val="accent6">
                        <a:lumMod val="50000"/>
                      </a:schemeClr>
                    </a:solidFill>
                    <a:sym typeface="Symbol" panose="05050102010706020507" pitchFamily="18" charset="2"/>
                  </a:rPr>
                  <a:t>Caveat:</a:t>
                </a:r>
                <a:r>
                  <a:rPr lang="en-GB" dirty="0">
                    <a:sym typeface="Symbol" panose="05050102010706020507" pitchFamily="18" charset="2"/>
                  </a:rPr>
                  <a:t> in the Gaussian program, </a:t>
                </a:r>
                <a:r>
                  <a:rPr lang="en-GB" i="1" dirty="0" err="1">
                    <a:sym typeface="Symbol" panose="05050102010706020507" pitchFamily="18" charset="2"/>
                  </a:rPr>
                  <a:t>q</a:t>
                </a:r>
                <a:r>
                  <a:rPr lang="en-GB" baseline="-25000" dirty="0" err="1">
                    <a:sym typeface="Symbol" panose="05050102010706020507" pitchFamily="18" charset="2"/>
                  </a:rPr>
                  <a:t>tr</a:t>
                </a:r>
                <a:r>
                  <a:rPr lang="en-GB" dirty="0">
                    <a:sym typeface="Symbol" panose="05050102010706020507" pitchFamily="18" charset="2"/>
                  </a:rPr>
                  <a:t> is computed by </a:t>
                </a:r>
              </a:p>
              <a:p>
                <a:pPr>
                  <a:spcBef>
                    <a:spcPts val="600"/>
                  </a:spcBef>
                  <a:spcAft>
                    <a:spcPts val="1200"/>
                  </a:spcAft>
                </a:pPr>
                <a:r>
                  <a:rPr lang="en-GB" dirty="0">
                    <a:solidFill>
                      <a:srgbClr val="002060"/>
                    </a:solidFill>
                    <a:sym typeface="Symbol" panose="05050102010706020507" pitchFamily="18" charset="2"/>
                  </a:rPr>
                  <a:t>	</a:t>
                </a:r>
                <a:r>
                  <a:rPr lang="en-GB" dirty="0">
                    <a:sym typeface="Symbol" panose="05050102010706020507" pitchFamily="18" charset="2"/>
                  </a:rPr>
                  <a:t> </a:t>
                </a:r>
                <a14:m>
                  <m:oMath xmlns:m="http://schemas.openxmlformats.org/officeDocument/2006/math">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tr</m:t>
                        </m:r>
                      </m:sub>
                    </m:sSub>
                    <m:r>
                      <a:rPr lang="es-ES" i="1">
                        <a:latin typeface="Cambria Math" panose="02040503050406030204" pitchFamily="18" charset="0"/>
                        <a:sym typeface="Symbol" panose="05050102010706020507" pitchFamily="18" charset="2"/>
                      </a:rPr>
                      <m:t>=</m:t>
                    </m:r>
                    <m:sSup>
                      <m:sSupPr>
                        <m:ctrlPr>
                          <a:rPr lang="es-ES" i="1">
                            <a:latin typeface="Cambria Math" panose="02040503050406030204" pitchFamily="18" charset="0"/>
                            <a:sym typeface="Symbol" panose="05050102010706020507" pitchFamily="18" charset="2"/>
                          </a:rPr>
                        </m:ctrlPr>
                      </m:sSupPr>
                      <m:e>
                        <m:d>
                          <m:dPr>
                            <m:ctrlPr>
                              <a:rPr lang="es-ES" i="1">
                                <a:latin typeface="Cambria Math" panose="02040503050406030204" pitchFamily="18" charset="0"/>
                                <a:sym typeface="Symbol" panose="05050102010706020507" pitchFamily="18" charset="2"/>
                              </a:rPr>
                            </m:ctrlPr>
                          </m:dPr>
                          <m:e>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2</m:t>
                                </m:r>
                                <m:r>
                                  <a:rPr lang="es-ES" i="1">
                                    <a:latin typeface="Cambria Math" panose="02040503050406030204" pitchFamily="18" charset="0"/>
                                    <a:ea typeface="Cambria Math" panose="02040503050406030204" pitchFamily="18" charset="0"/>
                                    <a:sym typeface="Symbol" panose="05050102010706020507" pitchFamily="18" charset="2"/>
                                  </a:rPr>
                                  <m:t>𝜋</m:t>
                                </m:r>
                                <m:r>
                                  <a:rPr lang="es-ES" i="1">
                                    <a:latin typeface="Cambria Math" panose="02040503050406030204" pitchFamily="18" charset="0"/>
                                    <a:ea typeface="Cambria Math" panose="02040503050406030204" pitchFamily="18" charset="0"/>
                                    <a:sym typeface="Symbol" panose="05050102010706020507" pitchFamily="18" charset="2"/>
                                  </a:rPr>
                                  <m:t>𝑚</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h</m:t>
                                    </m:r>
                                  </m:e>
                                  <m:sup>
                                    <m:r>
                                      <a:rPr lang="es-ES" i="1">
                                        <a:latin typeface="Cambria Math" panose="02040503050406030204" pitchFamily="18" charset="0"/>
                                        <a:sym typeface="Symbol" panose="05050102010706020507" pitchFamily="18" charset="2"/>
                                      </a:rPr>
                                      <m:t>2</m:t>
                                    </m:r>
                                  </m:sup>
                                </m:sSup>
                              </m:den>
                            </m:f>
                          </m:e>
                        </m:d>
                      </m:e>
                      <m:sup>
                        <m:r>
                          <a:rPr lang="es-ES" i="1">
                            <a:latin typeface="Cambria Math" panose="02040503050406030204" pitchFamily="18" charset="0"/>
                            <a:sym typeface="Symbol" panose="05050102010706020507" pitchFamily="18" charset="2"/>
                          </a:rPr>
                          <m:t>3/2</m:t>
                        </m:r>
                      </m:sup>
                    </m:sSup>
                    <m:f>
                      <m:fPr>
                        <m:ctrlPr>
                          <a:rPr lang="es-ES" i="1">
                            <a:latin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r>
                          <a:rPr lang="es-ES" i="1">
                            <a:latin typeface="Cambria Math" panose="02040503050406030204" pitchFamily="18" charset="0"/>
                            <a:sym typeface="Symbol" panose="05050102010706020507" pitchFamily="18" charset="2"/>
                          </a:rPr>
                          <m:t>𝑝</m:t>
                        </m:r>
                        <m:r>
                          <a:rPr lang="es-ES" i="1">
                            <a:latin typeface="Cambria Math" panose="02040503050406030204" pitchFamily="18" charset="0"/>
                            <a:ea typeface="Cambria Math" panose="02040503050406030204" pitchFamily="18" charset="0"/>
                            <a:sym typeface="Symbol" panose="05050102010706020507" pitchFamily="18" charset="2"/>
                          </a:rPr>
                          <m:t>°</m:t>
                        </m:r>
                      </m:den>
                    </m:f>
                  </m:oMath>
                </a14:m>
                <a:endParaRPr lang="en-GB" dirty="0">
                  <a:solidFill>
                    <a:srgbClr val="002060"/>
                  </a:solidFill>
                  <a:sym typeface="Symbol" panose="05050102010706020507" pitchFamily="18" charset="2"/>
                </a:endParaRPr>
              </a:p>
              <a:p>
                <a:pPr>
                  <a:spcBef>
                    <a:spcPts val="600"/>
                  </a:spcBef>
                  <a:spcAft>
                    <a:spcPts val="1200"/>
                  </a:spcAft>
                </a:pPr>
                <a:r>
                  <a:rPr lang="en-GB" dirty="0">
                    <a:sym typeface="Symbol" panose="05050102010706020507" pitchFamily="18" charset="2"/>
                  </a:rPr>
                  <a:t>In Gaussian, </a:t>
                </a:r>
                <a14:m>
                  <m:oMath xmlns:m="http://schemas.openxmlformats.org/officeDocument/2006/math">
                    <m:r>
                      <a:rPr lang="en-GB" i="1" dirty="0" smtClean="0">
                        <a:latin typeface="Cambria Math" panose="02040503050406030204" pitchFamily="18" charset="0"/>
                        <a:sym typeface="Symbol" panose="05050102010706020507" pitchFamily="18" charset="2"/>
                      </a:rPr>
                      <m:t>𝑝</m:t>
                    </m:r>
                    <m:r>
                      <a:rPr lang="en-GB" i="1" dirty="0" smtClean="0">
                        <a:latin typeface="Cambria Math" panose="02040503050406030204" pitchFamily="18" charset="0"/>
                        <a:sym typeface="Symbol" panose="05050102010706020507" pitchFamily="18" charset="2"/>
                      </a:rPr>
                      <m:t>⁰ = </m:t>
                    </m:r>
                  </m:oMath>
                </a14:m>
                <a:r>
                  <a:rPr lang="en-GB" dirty="0">
                    <a:sym typeface="Symbol" panose="05050102010706020507" pitchFamily="18" charset="2"/>
                  </a:rPr>
                  <a:t>1 atm.</a:t>
                </a:r>
              </a:p>
            </p:txBody>
          </p:sp>
        </mc:Choice>
        <mc:Fallback xmlns="">
          <p:sp>
            <p:nvSpPr>
              <p:cNvPr id="4" name="CuadroTexto 3">
                <a:extLst>
                  <a:ext uri="{FF2B5EF4-FFF2-40B4-BE49-F238E27FC236}">
                    <a16:creationId xmlns:a16="http://schemas.microsoft.com/office/drawing/2014/main" id="{2A832304-233C-FB4F-9E64-0D7D7E27BF3E}"/>
                  </a:ext>
                </a:extLst>
              </p:cNvPr>
              <p:cNvSpPr txBox="1">
                <a:spLocks noRot="1" noChangeAspect="1" noMove="1" noResize="1" noEditPoints="1" noAdjustHandles="1" noChangeArrowheads="1" noChangeShapeType="1" noTextEdit="1"/>
              </p:cNvSpPr>
              <p:nvPr/>
            </p:nvSpPr>
            <p:spPr>
              <a:xfrm>
                <a:off x="335202" y="4452084"/>
                <a:ext cx="5108386" cy="1611980"/>
              </a:xfrm>
              <a:prstGeom prst="rect">
                <a:avLst/>
              </a:prstGeom>
              <a:blipFill>
                <a:blip r:embed="rId5"/>
                <a:stretch>
                  <a:fillRect l="-1074" t="-1887" b="-4906"/>
                </a:stretch>
              </a:blipFill>
            </p:spPr>
            <p:txBody>
              <a:bodyPr/>
              <a:lstStyle/>
              <a:p>
                <a:r>
                  <a:rPr lang="en-US">
                    <a:noFill/>
                  </a:rPr>
                  <a:t> </a:t>
                </a:r>
              </a:p>
            </p:txBody>
          </p:sp>
        </mc:Fallback>
      </mc:AlternateContent>
      <p:sp>
        <p:nvSpPr>
          <p:cNvPr id="9" name="CuadroTexto 8">
            <a:extLst>
              <a:ext uri="{FF2B5EF4-FFF2-40B4-BE49-F238E27FC236}">
                <a16:creationId xmlns:a16="http://schemas.microsoft.com/office/drawing/2014/main" id="{8FD4AE83-B129-4D9F-87E7-1854DA040FBB}"/>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255043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GB" b="1">
                <a:solidFill>
                  <a:srgbClr val="002060"/>
                </a:solidFill>
                <a:sym typeface="Symbol" panose="05050102010706020507" pitchFamily="18" charset="2"/>
              </a:rPr>
              <a:t> Partition Functions</a:t>
            </a:r>
            <a:r>
              <a:rPr lang="en-GB">
                <a:sym typeface="Symbol" panose="05050102010706020507" pitchFamily="18" charset="2"/>
              </a:rPr>
              <a:t> </a:t>
            </a:r>
            <a:endParaRPr lang="en-US" b="1" baseline="30000">
              <a:solidFill>
                <a:schemeClr val="accent2"/>
              </a:solidFill>
              <a:latin typeface="Verdana" pitchFamily="34" charset="0"/>
            </a:endParaRPr>
          </a:p>
        </p:txBody>
      </p:sp>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BC771969-4317-4967-8A73-4E2D0D6B3EBC}"/>
                  </a:ext>
                </a:extLst>
              </p:cNvPr>
              <p:cNvSpPr txBox="1"/>
              <p:nvPr/>
            </p:nvSpPr>
            <p:spPr>
              <a:xfrm>
                <a:off x="335202" y="587938"/>
                <a:ext cx="8656804" cy="1710340"/>
              </a:xfrm>
              <a:prstGeom prst="rect">
                <a:avLst/>
              </a:prstGeom>
              <a:noFill/>
            </p:spPr>
            <p:txBody>
              <a:bodyPr wrap="square" rtlCol="0">
                <a:spAutoFit/>
              </a:bodyPr>
              <a:lstStyle/>
              <a:p>
                <a:pPr>
                  <a:spcBef>
                    <a:spcPts val="600"/>
                  </a:spcBef>
                  <a:spcAft>
                    <a:spcPts val="1200"/>
                  </a:spcAft>
                </a:pPr>
                <a:r>
                  <a:rPr lang="en-GB" dirty="0">
                    <a:solidFill>
                      <a:srgbClr val="002060"/>
                    </a:solidFill>
                    <a:sym typeface="Symbol" panose="05050102010706020507" pitchFamily="18" charset="2"/>
                  </a:rPr>
                  <a:t>Rotational partition function</a:t>
                </a:r>
              </a:p>
              <a:p>
                <a:pPr>
                  <a:spcBef>
                    <a:spcPts val="600"/>
                  </a:spcBef>
                  <a:spcAft>
                    <a:spcPts val="1200"/>
                  </a:spcAft>
                </a:pPr>
                <a:r>
                  <a:rPr lang="en-GB" dirty="0">
                    <a:sym typeface="Symbol" panose="05050102010706020507" pitchFamily="18" charset="2"/>
                  </a:rPr>
                  <a:t>	Linear molecule		</a:t>
                </a:r>
                <a14:m>
                  <m:oMath xmlns:m="http://schemas.openxmlformats.org/officeDocument/2006/math">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rot</m:t>
                        </m:r>
                      </m:sub>
                    </m:sSub>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1</m:t>
                        </m:r>
                      </m:num>
                      <m:den>
                        <m:r>
                          <a:rPr lang="es-ES" i="1">
                            <a:latin typeface="Cambria Math" panose="02040503050406030204" pitchFamily="18" charset="0"/>
                            <a:ea typeface="Cambria Math" panose="02040503050406030204" pitchFamily="18" charset="0"/>
                            <a:sym typeface="Symbol" panose="05050102010706020507" pitchFamily="18" charset="2"/>
                          </a:rPr>
                          <m:t>𝜎</m:t>
                        </m:r>
                      </m:den>
                    </m:f>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2</m:t>
                        </m:r>
                        <m:r>
                          <a:rPr lang="es-ES" i="1">
                            <a:latin typeface="Cambria Math" panose="02040503050406030204" pitchFamily="18" charset="0"/>
                            <a:sym typeface="Symbol" panose="05050102010706020507" pitchFamily="18" charset="2"/>
                          </a:rPr>
                          <m:t>𝐼</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sym typeface="Symbol" panose="05050102010706020507" pitchFamily="18" charset="2"/>
                          </a:rPr>
                          <m:t>𝑇</m:t>
                        </m:r>
                      </m:num>
                      <m:den>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ℏ</m:t>
                            </m:r>
                          </m:e>
                          <m:sup>
                            <m:r>
                              <a:rPr lang="es-ES" i="1">
                                <a:latin typeface="Cambria Math" panose="02040503050406030204" pitchFamily="18" charset="0"/>
                                <a:ea typeface="Cambria Math" panose="02040503050406030204" pitchFamily="18" charset="0"/>
                                <a:sym typeface="Symbol" panose="05050102010706020507" pitchFamily="18" charset="2"/>
                              </a:rPr>
                              <m:t>2</m:t>
                            </m:r>
                          </m:sup>
                        </m:sSup>
                      </m:den>
                    </m:f>
                  </m:oMath>
                </a14:m>
                <a:r>
                  <a:rPr lang="en-GB" dirty="0">
                    <a:sym typeface="Symbol" panose="05050102010706020507" pitchFamily="18" charset="2"/>
                  </a:rPr>
                  <a:t>			(28)</a:t>
                </a:r>
              </a:p>
              <a:p>
                <a:pPr>
                  <a:spcBef>
                    <a:spcPts val="600"/>
                  </a:spcBef>
                  <a:spcAft>
                    <a:spcPts val="1200"/>
                  </a:spcAft>
                </a:pPr>
                <a:r>
                  <a:rPr lang="en-GB" dirty="0">
                    <a:sym typeface="Symbol" panose="05050102010706020507" pitchFamily="18" charset="2"/>
                  </a:rPr>
                  <a:t>	Nonlinear molecule		 </a:t>
                </a:r>
                <a14:m>
                  <m:oMath xmlns:m="http://schemas.openxmlformats.org/officeDocument/2006/math">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rot</m:t>
                        </m:r>
                      </m:sub>
                    </m:sSub>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𝜋</m:t>
                            </m:r>
                          </m:e>
                          <m:sup>
                            <m:r>
                              <a:rPr lang="es-ES" i="1">
                                <a:latin typeface="Cambria Math" panose="02040503050406030204" pitchFamily="18" charset="0"/>
                                <a:sym typeface="Symbol" panose="05050102010706020507" pitchFamily="18" charset="2"/>
                              </a:rPr>
                              <m:t>1/2</m:t>
                            </m:r>
                          </m:sup>
                        </m:sSup>
                      </m:num>
                      <m:den>
                        <m:r>
                          <a:rPr lang="es-ES" i="1">
                            <a:latin typeface="Cambria Math" panose="02040503050406030204" pitchFamily="18" charset="0"/>
                            <a:ea typeface="Cambria Math" panose="02040503050406030204" pitchFamily="18" charset="0"/>
                            <a:sym typeface="Symbol" panose="05050102010706020507" pitchFamily="18" charset="2"/>
                          </a:rPr>
                          <m:t>𝜎</m:t>
                        </m:r>
                      </m:den>
                    </m:f>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d>
                          <m:dPr>
                            <m:ctrlPr>
                              <a:rPr lang="es-ES" i="1">
                                <a:latin typeface="Cambria Math" panose="02040503050406030204" pitchFamily="18" charset="0"/>
                                <a:ea typeface="Cambria Math" panose="02040503050406030204" pitchFamily="18" charset="0"/>
                                <a:sym typeface="Symbol" panose="05050102010706020507" pitchFamily="18" charset="2"/>
                              </a:rPr>
                            </m:ctrlPr>
                          </m:dPr>
                          <m:e>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r>
                                  <a:rPr lang="es-ES" i="1">
                                    <a:latin typeface="Cambria Math" panose="02040503050406030204" pitchFamily="18" charset="0"/>
                                    <a:ea typeface="Cambria Math" panose="02040503050406030204" pitchFamily="18" charset="0"/>
                                    <a:sym typeface="Symbol" panose="05050102010706020507" pitchFamily="18" charset="2"/>
                                  </a:rPr>
                                  <m:t>2</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ℏ</m:t>
                                    </m:r>
                                  </m:e>
                                  <m:sup>
                                    <m:r>
                                      <a:rPr lang="es-ES" i="1">
                                        <a:latin typeface="Cambria Math" panose="02040503050406030204" pitchFamily="18" charset="0"/>
                                        <a:ea typeface="Cambria Math" panose="02040503050406030204" pitchFamily="18" charset="0"/>
                                        <a:sym typeface="Symbol" panose="05050102010706020507" pitchFamily="18" charset="2"/>
                                      </a:rPr>
                                      <m:t>2</m:t>
                                    </m:r>
                                  </m:sup>
                                </m:sSup>
                              </m:den>
                            </m:f>
                          </m:e>
                        </m:d>
                      </m:e>
                      <m:sup>
                        <m:r>
                          <a:rPr lang="es-ES" i="1">
                            <a:latin typeface="Cambria Math" panose="02040503050406030204" pitchFamily="18" charset="0"/>
                            <a:ea typeface="Cambria Math" panose="02040503050406030204" pitchFamily="18" charset="0"/>
                            <a:sym typeface="Symbol" panose="05050102010706020507" pitchFamily="18" charset="2"/>
                          </a:rPr>
                          <m:t>3/2</m:t>
                        </m:r>
                      </m:sup>
                    </m:sSup>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d>
                          <m:dPr>
                            <m:ctrlPr>
                              <a:rPr lang="es-ES" i="1">
                                <a:latin typeface="Cambria Math" panose="02040503050406030204" pitchFamily="18" charset="0"/>
                                <a:ea typeface="Cambria Math" panose="02040503050406030204" pitchFamily="18" charset="0"/>
                                <a:sym typeface="Symbol" panose="05050102010706020507" pitchFamily="18" charset="2"/>
                              </a:rPr>
                            </m:ctrlPr>
                          </m:dPr>
                          <m:e>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𝐼</m:t>
                                </m:r>
                              </m:e>
                              <m:sub>
                                <m:r>
                                  <a:rPr lang="es-ES" i="1">
                                    <a:latin typeface="Cambria Math" panose="02040503050406030204" pitchFamily="18" charset="0"/>
                                    <a:ea typeface="Cambria Math" panose="02040503050406030204" pitchFamily="18" charset="0"/>
                                    <a:sym typeface="Symbol" panose="05050102010706020507" pitchFamily="18" charset="2"/>
                                  </a:rPr>
                                  <m:t>𝐴</m:t>
                                </m:r>
                              </m:sub>
                            </m:sSub>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𝐼</m:t>
                                </m:r>
                              </m:e>
                              <m:sub>
                                <m:r>
                                  <a:rPr lang="es-ES" i="1">
                                    <a:latin typeface="Cambria Math" panose="02040503050406030204" pitchFamily="18" charset="0"/>
                                    <a:ea typeface="Cambria Math" panose="02040503050406030204" pitchFamily="18" charset="0"/>
                                    <a:sym typeface="Symbol" panose="05050102010706020507" pitchFamily="18" charset="2"/>
                                  </a:rPr>
                                  <m:t>𝐵</m:t>
                                </m:r>
                              </m:sub>
                            </m:sSub>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𝐼</m:t>
                                </m:r>
                              </m:e>
                              <m:sub>
                                <m:r>
                                  <a:rPr lang="es-ES" i="1">
                                    <a:latin typeface="Cambria Math" panose="02040503050406030204" pitchFamily="18" charset="0"/>
                                    <a:ea typeface="Cambria Math" panose="02040503050406030204" pitchFamily="18" charset="0"/>
                                    <a:sym typeface="Symbol" panose="05050102010706020507" pitchFamily="18" charset="2"/>
                                  </a:rPr>
                                  <m:t>𝐶</m:t>
                                </m:r>
                              </m:sub>
                            </m:sSub>
                          </m:e>
                        </m:d>
                      </m:e>
                      <m:sup>
                        <m:r>
                          <a:rPr lang="es-ES" i="1">
                            <a:latin typeface="Cambria Math" panose="02040503050406030204" pitchFamily="18" charset="0"/>
                            <a:ea typeface="Cambria Math" panose="02040503050406030204" pitchFamily="18" charset="0"/>
                            <a:sym typeface="Symbol" panose="05050102010706020507" pitchFamily="18" charset="2"/>
                          </a:rPr>
                          <m:t>1/2</m:t>
                        </m:r>
                      </m:sup>
                    </m:sSup>
                  </m:oMath>
                </a14:m>
                <a:r>
                  <a:rPr lang="en-GB" dirty="0">
                    <a:sym typeface="Symbol" panose="05050102010706020507" pitchFamily="18" charset="2"/>
                  </a:rPr>
                  <a:t>	(29)</a:t>
                </a:r>
                <a:endParaRPr lang="en-GB" dirty="0">
                  <a:solidFill>
                    <a:srgbClr val="002060"/>
                  </a:solidFill>
                  <a:sym typeface="Symbol" panose="05050102010706020507" pitchFamily="18" charset="2"/>
                </a:endParaRPr>
              </a:p>
            </p:txBody>
          </p:sp>
        </mc:Choice>
        <mc:Fallback xmlns="">
          <p:sp>
            <p:nvSpPr>
              <p:cNvPr id="60" name="CuadroTexto 59">
                <a:extLst>
                  <a:ext uri="{FF2B5EF4-FFF2-40B4-BE49-F238E27FC236}">
                    <a16:creationId xmlns:a16="http://schemas.microsoft.com/office/drawing/2014/main" id="{BC771969-4317-4967-8A73-4E2D0D6B3EBC}"/>
                  </a:ext>
                </a:extLst>
              </p:cNvPr>
              <p:cNvSpPr txBox="1">
                <a:spLocks noRot="1" noChangeAspect="1" noMove="1" noResize="1" noEditPoints="1" noAdjustHandles="1" noChangeArrowheads="1" noChangeShapeType="1" noTextEdit="1"/>
              </p:cNvSpPr>
              <p:nvPr/>
            </p:nvSpPr>
            <p:spPr>
              <a:xfrm>
                <a:off x="335202" y="587938"/>
                <a:ext cx="8656804" cy="1710340"/>
              </a:xfrm>
              <a:prstGeom prst="rect">
                <a:avLst/>
              </a:prstGeom>
              <a:blipFill>
                <a:blip r:embed="rId3"/>
                <a:stretch>
                  <a:fillRect l="-439" t="-735"/>
                </a:stretch>
              </a:blipFill>
            </p:spPr>
            <p:txBody>
              <a:bodyPr/>
              <a:lstStyle/>
              <a:p>
                <a:r>
                  <a:rPr lang="en-GB">
                    <a:noFill/>
                  </a:rPr>
                  <a:t> </a:t>
                </a:r>
              </a:p>
            </p:txBody>
          </p:sp>
        </mc:Fallback>
      </mc:AlternateContent>
      <p:sp>
        <p:nvSpPr>
          <p:cNvPr id="2" name="Marcador de número de diapositiva 1">
            <a:extLst>
              <a:ext uri="{FF2B5EF4-FFF2-40B4-BE49-F238E27FC236}">
                <a16:creationId xmlns:a16="http://schemas.microsoft.com/office/drawing/2014/main" id="{C6677C36-9D48-4DDB-9ABC-A328AF50DCD6}"/>
              </a:ext>
            </a:extLst>
          </p:cNvPr>
          <p:cNvSpPr>
            <a:spLocks noGrp="1"/>
          </p:cNvSpPr>
          <p:nvPr>
            <p:ph type="sldNum" sz="quarter" idx="12"/>
          </p:nvPr>
        </p:nvSpPr>
        <p:spPr/>
        <p:txBody>
          <a:bodyPr/>
          <a:lstStyle/>
          <a:p>
            <a:fld id="{DFA4F046-044E-46E9-9F2A-D598350E22B2}" type="slidenum">
              <a:rPr lang="es-ES" smtClean="0"/>
              <a:t>11</a:t>
            </a:fld>
            <a:endParaRPr lang="es-ES"/>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7AA96938-7BF2-064D-A937-53ADD723DA2A}"/>
                  </a:ext>
                </a:extLst>
              </p:cNvPr>
              <p:cNvSpPr txBox="1"/>
              <p:nvPr/>
            </p:nvSpPr>
            <p:spPr>
              <a:xfrm>
                <a:off x="335203" y="2527716"/>
                <a:ext cx="8180147" cy="1783822"/>
              </a:xfrm>
              <a:prstGeom prst="rect">
                <a:avLst/>
              </a:prstGeom>
              <a:noFill/>
            </p:spPr>
            <p:txBody>
              <a:bodyPr wrap="square" rtlCol="0">
                <a:spAutoFit/>
              </a:bodyPr>
              <a:lstStyle/>
              <a:p>
                <a:pPr>
                  <a:spcBef>
                    <a:spcPts val="600"/>
                  </a:spcBef>
                  <a:spcAft>
                    <a:spcPts val="1200"/>
                  </a:spcAft>
                </a:pPr>
                <a:r>
                  <a:rPr lang="en-GB" dirty="0">
                    <a:solidFill>
                      <a:srgbClr val="002060"/>
                    </a:solidFill>
                    <a:sym typeface="Symbol" panose="05050102010706020507" pitchFamily="18" charset="2"/>
                  </a:rPr>
                  <a:t>Vibrational partition function </a:t>
                </a:r>
                <a:endParaRPr lang="en-GB" dirty="0">
                  <a:solidFill>
                    <a:srgbClr val="FF0000"/>
                  </a:solidFill>
                  <a:sym typeface="Symbol" panose="05050102010706020507" pitchFamily="18" charset="2"/>
                </a:endParaRPr>
              </a:p>
              <a:p>
                <a:pPr>
                  <a:spcBef>
                    <a:spcPts val="600"/>
                  </a:spcBef>
                  <a:spcAft>
                    <a:spcPts val="1200"/>
                  </a:spcAft>
                </a:pPr>
                <a:r>
                  <a:rPr lang="en-GB" dirty="0">
                    <a:solidFill>
                      <a:srgbClr val="FF0000"/>
                    </a:solidFill>
                    <a:sym typeface="Symbol" panose="05050102010706020507" pitchFamily="18" charset="2"/>
                  </a:rPr>
                  <a:t>	</a:t>
                </a:r>
                <a14:m>
                  <m:oMath xmlns:m="http://schemas.openxmlformats.org/officeDocument/2006/math">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vib</m:t>
                        </m:r>
                      </m:sub>
                    </m:sSub>
                    <m:r>
                      <a:rPr lang="es-ES" i="1">
                        <a:latin typeface="Cambria Math" panose="02040503050406030204" pitchFamily="18" charset="0"/>
                        <a:sym typeface="Symbol" panose="05050102010706020507" pitchFamily="18" charset="2"/>
                      </a:rPr>
                      <m:t>=</m:t>
                    </m:r>
                    <m:nary>
                      <m:naryPr>
                        <m:chr m:val="∏"/>
                        <m:ctrlPr>
                          <a:rPr lang="es-ES" i="1">
                            <a:latin typeface="Cambria Math" panose="02040503050406030204" pitchFamily="18" charset="0"/>
                            <a:sym typeface="Symbol" panose="05050102010706020507" pitchFamily="18" charset="2"/>
                          </a:rPr>
                        </m:ctrlPr>
                      </m:naryPr>
                      <m:sub>
                        <m:r>
                          <m:rPr>
                            <m:brk m:alnAt="23"/>
                          </m:rPr>
                          <a:rPr lang="es-ES" i="1">
                            <a:latin typeface="Cambria Math" panose="02040503050406030204" pitchFamily="18" charset="0"/>
                            <a:sym typeface="Symbol" panose="05050102010706020507" pitchFamily="18" charset="2"/>
                          </a:rPr>
                          <m:t>𝑖</m:t>
                        </m:r>
                        <m:r>
                          <a:rPr lang="es-ES" i="1">
                            <a:latin typeface="Cambria Math" panose="02040503050406030204" pitchFamily="18" charset="0"/>
                            <a:sym typeface="Symbol" panose="05050102010706020507" pitchFamily="18" charset="2"/>
                          </a:rPr>
                          <m:t>=1</m:t>
                        </m:r>
                      </m:sub>
                      <m:sup>
                        <m:r>
                          <a:rPr lang="es-ES" i="1">
                            <a:latin typeface="Cambria Math" panose="02040503050406030204" pitchFamily="18" charset="0"/>
                            <a:sym typeface="Symbol" panose="05050102010706020507" pitchFamily="18" charset="2"/>
                          </a:rPr>
                          <m:t>3</m:t>
                        </m:r>
                        <m:r>
                          <a:rPr lang="es-ES" i="1">
                            <a:latin typeface="Cambria Math" panose="02040503050406030204" pitchFamily="18" charset="0"/>
                            <a:sym typeface="Symbol" panose="05050102010706020507" pitchFamily="18" charset="2"/>
                          </a:rPr>
                          <m:t>𝑁</m:t>
                        </m:r>
                        <m:r>
                          <a:rPr lang="es-ES" i="1">
                            <a:latin typeface="Cambria Math" panose="02040503050406030204" pitchFamily="18" charset="0"/>
                            <a:sym typeface="Symbol" panose="05050102010706020507" pitchFamily="18" charset="2"/>
                          </a:rPr>
                          <m:t>−6</m:t>
                        </m:r>
                      </m:sup>
                      <m:e>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vib</m:t>
                            </m:r>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𝑖</m:t>
                            </m:r>
                          </m:sub>
                        </m:sSub>
                      </m:e>
                    </m:nary>
                    <m:r>
                      <a:rPr lang="es-ES" i="1">
                        <a:latin typeface="Cambria Math" panose="02040503050406030204" pitchFamily="18" charset="0"/>
                        <a:sym typeface="Symbol" panose="05050102010706020507" pitchFamily="18" charset="2"/>
                      </a:rPr>
                      <m:t>=</m:t>
                    </m:r>
                    <m:nary>
                      <m:naryPr>
                        <m:chr m:val="∏"/>
                        <m:ctrlPr>
                          <a:rPr lang="es-ES" i="1">
                            <a:latin typeface="Cambria Math" panose="02040503050406030204" pitchFamily="18" charset="0"/>
                            <a:sym typeface="Symbol" panose="05050102010706020507" pitchFamily="18" charset="2"/>
                          </a:rPr>
                        </m:ctrlPr>
                      </m:naryPr>
                      <m:sub>
                        <m:r>
                          <m:rPr>
                            <m:brk m:alnAt="23"/>
                          </m:rPr>
                          <a:rPr lang="es-ES" i="1">
                            <a:latin typeface="Cambria Math" panose="02040503050406030204" pitchFamily="18" charset="0"/>
                            <a:sym typeface="Symbol" panose="05050102010706020507" pitchFamily="18" charset="2"/>
                          </a:rPr>
                          <m:t>𝑖</m:t>
                        </m:r>
                        <m:r>
                          <a:rPr lang="es-ES" i="1">
                            <a:latin typeface="Cambria Math" panose="02040503050406030204" pitchFamily="18" charset="0"/>
                            <a:sym typeface="Symbol" panose="05050102010706020507" pitchFamily="18" charset="2"/>
                          </a:rPr>
                          <m:t>=1</m:t>
                        </m:r>
                      </m:sub>
                      <m:sup>
                        <m:r>
                          <a:rPr lang="es-ES" i="1">
                            <a:latin typeface="Cambria Math" panose="02040503050406030204" pitchFamily="18" charset="0"/>
                            <a:sym typeface="Symbol" panose="05050102010706020507" pitchFamily="18" charset="2"/>
                          </a:rPr>
                          <m:t>3</m:t>
                        </m:r>
                        <m:r>
                          <a:rPr lang="es-ES" i="1">
                            <a:latin typeface="Cambria Math" panose="02040503050406030204" pitchFamily="18" charset="0"/>
                            <a:sym typeface="Symbol" panose="05050102010706020507" pitchFamily="18" charset="2"/>
                          </a:rPr>
                          <m:t>𝑁</m:t>
                        </m:r>
                        <m:r>
                          <a:rPr lang="es-ES" i="1">
                            <a:latin typeface="Cambria Math" panose="02040503050406030204" pitchFamily="18" charset="0"/>
                            <a:sym typeface="Symbol" panose="05050102010706020507" pitchFamily="18" charset="2"/>
                          </a:rPr>
                          <m:t>−6</m:t>
                        </m:r>
                      </m:sup>
                      <m:e>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1</m:t>
                            </m:r>
                          </m:num>
                          <m:den>
                            <m:r>
                              <a:rPr lang="es-ES" i="1">
                                <a:latin typeface="Cambria Math" panose="02040503050406030204" pitchFamily="18" charset="0"/>
                                <a:sym typeface="Symbol" panose="05050102010706020507" pitchFamily="18" charset="2"/>
                              </a:rPr>
                              <m:t>1−</m:t>
                            </m:r>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𝑒</m:t>
                                </m:r>
                              </m:e>
                              <m:sup>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h</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𝜈</m:t>
                                    </m:r>
                                  </m:e>
                                  <m:sub>
                                    <m:r>
                                      <a:rPr lang="es-ES" i="1">
                                        <a:latin typeface="Cambria Math" panose="02040503050406030204" pitchFamily="18" charset="0"/>
                                        <a:sym typeface="Symbol" panose="05050102010706020507" pitchFamily="18" charset="2"/>
                                      </a:rPr>
                                      <m:t>𝑖</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sym typeface="Symbol" panose="05050102010706020507" pitchFamily="18" charset="2"/>
                                  </a:rPr>
                                  <m:t>𝑇</m:t>
                                </m:r>
                              </m:sup>
                            </m:sSup>
                          </m:den>
                        </m:f>
                      </m:e>
                    </m:nary>
                  </m:oMath>
                </a14:m>
                <a:r>
                  <a:rPr lang="en-GB" dirty="0">
                    <a:sym typeface="Symbol" panose="05050102010706020507" pitchFamily="18" charset="2"/>
                  </a:rPr>
                  <a:t>			(30)</a:t>
                </a:r>
              </a:p>
              <a:p>
                <a:pPr>
                  <a:spcBef>
                    <a:spcPts val="600"/>
                  </a:spcBef>
                  <a:spcAft>
                    <a:spcPts val="1200"/>
                  </a:spcAft>
                </a:pPr>
                <a:r>
                  <a:rPr lang="en-GB" dirty="0">
                    <a:sym typeface="Symbol" panose="05050102010706020507" pitchFamily="18" charset="2"/>
                  </a:rPr>
                  <a:t>This expression is obtained by using the harmonic oscillator and taken the energy zero at the lowest energy level.</a:t>
                </a:r>
              </a:p>
            </p:txBody>
          </p:sp>
        </mc:Choice>
        <mc:Fallback xmlns="">
          <p:sp>
            <p:nvSpPr>
              <p:cNvPr id="3" name="CuadroTexto 2">
                <a:extLst>
                  <a:ext uri="{FF2B5EF4-FFF2-40B4-BE49-F238E27FC236}">
                    <a16:creationId xmlns:a16="http://schemas.microsoft.com/office/drawing/2014/main" id="{7AA96938-7BF2-064D-A937-53ADD723DA2A}"/>
                  </a:ext>
                </a:extLst>
              </p:cNvPr>
              <p:cNvSpPr txBox="1">
                <a:spLocks noRot="1" noChangeAspect="1" noMove="1" noResize="1" noEditPoints="1" noAdjustHandles="1" noChangeArrowheads="1" noChangeShapeType="1" noTextEdit="1"/>
              </p:cNvSpPr>
              <p:nvPr/>
            </p:nvSpPr>
            <p:spPr>
              <a:xfrm>
                <a:off x="335203" y="2527716"/>
                <a:ext cx="8180147" cy="1783822"/>
              </a:xfrm>
              <a:prstGeom prst="rect">
                <a:avLst/>
              </a:prstGeom>
              <a:blipFill>
                <a:blip r:embed="rId4"/>
                <a:stretch>
                  <a:fillRect l="-464" t="-1418" r="-929" b="-49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22E17A74-4FE1-E245-8DEA-BB3C43EA48EA}"/>
                  </a:ext>
                </a:extLst>
              </p:cNvPr>
              <p:cNvSpPr txBox="1"/>
              <p:nvPr/>
            </p:nvSpPr>
            <p:spPr>
              <a:xfrm>
                <a:off x="335202" y="4540976"/>
                <a:ext cx="8180147" cy="2103204"/>
              </a:xfrm>
              <a:prstGeom prst="rect">
                <a:avLst/>
              </a:prstGeom>
              <a:noFill/>
            </p:spPr>
            <p:txBody>
              <a:bodyPr wrap="square" rtlCol="0">
                <a:spAutoFit/>
              </a:bodyPr>
              <a:lstStyle/>
              <a:p>
                <a:pPr>
                  <a:spcBef>
                    <a:spcPts val="600"/>
                  </a:spcBef>
                  <a:spcAft>
                    <a:spcPts val="1200"/>
                  </a:spcAft>
                </a:pPr>
                <a:r>
                  <a:rPr lang="en-GB" dirty="0">
                    <a:solidFill>
                      <a:srgbClr val="002060"/>
                    </a:solidFill>
                    <a:sym typeface="Symbol" panose="05050102010706020507" pitchFamily="18" charset="2"/>
                  </a:rPr>
                  <a:t>Electronic partition function</a:t>
                </a:r>
              </a:p>
              <a:p>
                <a:pPr>
                  <a:spcBef>
                    <a:spcPts val="600"/>
                  </a:spcBef>
                  <a:spcAft>
                    <a:spcPts val="1200"/>
                  </a:spcAft>
                </a:pPr>
                <a:r>
                  <a:rPr lang="en-GB" dirty="0">
                    <a:sym typeface="Symbol" panose="05050102010706020507" pitchFamily="18" charset="2"/>
                  </a:rPr>
                  <a:t>	</a:t>
                </a:r>
                <a14:m>
                  <m:oMath xmlns:m="http://schemas.openxmlformats.org/officeDocument/2006/math">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el</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𝑔</m:t>
                        </m:r>
                      </m:e>
                      <m:sub>
                        <m:r>
                          <a:rPr lang="es-ES" i="1">
                            <a:latin typeface="Cambria Math" panose="02040503050406030204" pitchFamily="18" charset="0"/>
                            <a:sym typeface="Symbol" panose="05050102010706020507" pitchFamily="18" charset="2"/>
                          </a:rPr>
                          <m:t>0</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𝑔</m:t>
                        </m:r>
                      </m:e>
                      <m:sub>
                        <m:r>
                          <a:rPr lang="es-ES" i="1">
                            <a:latin typeface="Cambria Math" panose="02040503050406030204" pitchFamily="18" charset="0"/>
                            <a:sym typeface="Symbol" panose="05050102010706020507" pitchFamily="18" charset="2"/>
                          </a:rPr>
                          <m:t>1</m:t>
                        </m:r>
                      </m:sub>
                    </m:sSub>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𝑒</m:t>
                        </m:r>
                      </m:e>
                      <m:sup>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𝜀</m:t>
                            </m:r>
                          </m:e>
                          <m:sub>
                            <m:r>
                              <a:rPr lang="es-ES" i="1">
                                <a:latin typeface="Cambria Math" panose="02040503050406030204" pitchFamily="18" charset="0"/>
                                <a:sym typeface="Symbol" panose="05050102010706020507" pitchFamily="18" charset="2"/>
                              </a:rPr>
                              <m:t>1</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sym typeface="Symbol" panose="05050102010706020507" pitchFamily="18" charset="2"/>
                          </a:rPr>
                          <m:t>𝑇</m:t>
                        </m:r>
                      </m:sup>
                    </m:sSup>
                    <m:r>
                      <a:rPr lang="es-ES" i="1">
                        <a:latin typeface="Cambria Math" panose="02040503050406030204" pitchFamily="18" charset="0"/>
                        <a:sym typeface="Symbol" panose="05050102010706020507" pitchFamily="18" charset="2"/>
                      </a:rPr>
                      <m:t>+···</m:t>
                    </m:r>
                  </m:oMath>
                </a14:m>
                <a:r>
                  <a:rPr lang="en-GB" dirty="0">
                    <a:sym typeface="Symbol" panose="05050102010706020507" pitchFamily="18" charset="2"/>
                  </a:rPr>
                  <a:t>					(31)</a:t>
                </a:r>
              </a:p>
              <a:p>
                <a:pPr>
                  <a:spcBef>
                    <a:spcPts val="600"/>
                  </a:spcBef>
                  <a:spcAft>
                    <a:spcPts val="1200"/>
                  </a:spcAft>
                </a:pPr>
                <a:r>
                  <a:rPr lang="en-GB" dirty="0">
                    <a:sym typeface="Symbol" panose="05050102010706020507" pitchFamily="18" charset="2"/>
                  </a:rPr>
                  <a:t>where the energy zero is at the ground electronic energy level. </a:t>
                </a:r>
                <a14:m>
                  <m:oMath xmlns:m="http://schemas.openxmlformats.org/officeDocument/2006/math">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𝑔</m:t>
                        </m:r>
                      </m:e>
                      <m:sub>
                        <m:r>
                          <a:rPr lang="es-ES" i="1">
                            <a:latin typeface="Cambria Math" panose="02040503050406030204" pitchFamily="18" charset="0"/>
                            <a:sym typeface="Symbol" panose="05050102010706020507" pitchFamily="18" charset="2"/>
                          </a:rPr>
                          <m:t>0</m:t>
                        </m:r>
                      </m:sub>
                    </m:sSub>
                    <m:r>
                      <a:rPr lang="es-ES" i="1">
                        <a:latin typeface="Cambria Math" panose="02040503050406030204" pitchFamily="18" charset="0"/>
                        <a:sym typeface="Symbol" panose="05050102010706020507" pitchFamily="18" charset="2"/>
                      </a:rPr>
                      <m:t> </m:t>
                    </m:r>
                  </m:oMath>
                </a14:m>
                <a:r>
                  <a:rPr lang="en-GB" dirty="0">
                    <a:sym typeface="Symbol" panose="05050102010706020507" pitchFamily="18" charset="2"/>
                  </a:rPr>
                  <a:t>is the degeneracy of the ground energy level.</a:t>
                </a:r>
              </a:p>
              <a:p>
                <a:endParaRPr lang="en-GB" dirty="0"/>
              </a:p>
            </p:txBody>
          </p:sp>
        </mc:Choice>
        <mc:Fallback xmlns="">
          <p:sp>
            <p:nvSpPr>
              <p:cNvPr id="4" name="CuadroTexto 3">
                <a:extLst>
                  <a:ext uri="{FF2B5EF4-FFF2-40B4-BE49-F238E27FC236}">
                    <a16:creationId xmlns:a16="http://schemas.microsoft.com/office/drawing/2014/main" id="{22E17A74-4FE1-E245-8DEA-BB3C43EA48EA}"/>
                  </a:ext>
                </a:extLst>
              </p:cNvPr>
              <p:cNvSpPr txBox="1">
                <a:spLocks noRot="1" noChangeAspect="1" noMove="1" noResize="1" noEditPoints="1" noAdjustHandles="1" noChangeArrowheads="1" noChangeShapeType="1" noTextEdit="1"/>
              </p:cNvSpPr>
              <p:nvPr/>
            </p:nvSpPr>
            <p:spPr>
              <a:xfrm>
                <a:off x="335202" y="4540976"/>
                <a:ext cx="8180147" cy="2103204"/>
              </a:xfrm>
              <a:prstGeom prst="rect">
                <a:avLst/>
              </a:prstGeom>
              <a:blipFill>
                <a:blip r:embed="rId5"/>
                <a:stretch>
                  <a:fillRect l="-465" t="-1205"/>
                </a:stretch>
              </a:blipFill>
            </p:spPr>
            <p:txBody>
              <a:bodyPr/>
              <a:lstStyle/>
              <a:p>
                <a:r>
                  <a:rPr lang="en-GB">
                    <a:noFill/>
                  </a:rPr>
                  <a:t> </a:t>
                </a:r>
              </a:p>
            </p:txBody>
          </p:sp>
        </mc:Fallback>
      </mc:AlternateContent>
      <p:sp>
        <p:nvSpPr>
          <p:cNvPr id="9" name="CuadroTexto 8">
            <a:extLst>
              <a:ext uri="{FF2B5EF4-FFF2-40B4-BE49-F238E27FC236}">
                <a16:creationId xmlns:a16="http://schemas.microsoft.com/office/drawing/2014/main" id="{C06268CD-F004-4F53-8442-542DC5CF1EF3}"/>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339180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GB" b="1">
                <a:solidFill>
                  <a:srgbClr val="002060"/>
                </a:solidFill>
                <a:sym typeface="Symbol" panose="05050102010706020507" pitchFamily="18" charset="2"/>
              </a:rPr>
              <a:t>Symmetry and Statistical Factors</a:t>
            </a:r>
            <a:endParaRPr lang="en-US" b="1" baseline="30000">
              <a:solidFill>
                <a:schemeClr val="accent2"/>
              </a:solidFill>
              <a:latin typeface="Verdana" pitchFamily="34" charset="0"/>
            </a:endParaRPr>
          </a:p>
        </p:txBody>
      </p:sp>
      <p:sp>
        <p:nvSpPr>
          <p:cNvPr id="3" name="Marcador de número de diapositiva 2">
            <a:extLst>
              <a:ext uri="{FF2B5EF4-FFF2-40B4-BE49-F238E27FC236}">
                <a16:creationId xmlns:a16="http://schemas.microsoft.com/office/drawing/2014/main" id="{77C19F6D-9D7F-4F66-A1C8-FE08C27E5065}"/>
              </a:ext>
            </a:extLst>
          </p:cNvPr>
          <p:cNvSpPr>
            <a:spLocks noGrp="1"/>
          </p:cNvSpPr>
          <p:nvPr>
            <p:ph type="sldNum" sz="quarter" idx="12"/>
          </p:nvPr>
        </p:nvSpPr>
        <p:spPr/>
        <p:txBody>
          <a:bodyPr/>
          <a:lstStyle/>
          <a:p>
            <a:fld id="{DFA4F046-044E-46E9-9F2A-D598350E22B2}" type="slidenum">
              <a:rPr lang="es-ES" smtClean="0"/>
              <a:t>12</a:t>
            </a:fld>
            <a:endParaRPr lang="es-ES"/>
          </a:p>
        </p:txBody>
      </p:sp>
      <p:grpSp>
        <p:nvGrpSpPr>
          <p:cNvPr id="4" name="Grupo 3">
            <a:extLst>
              <a:ext uri="{FF2B5EF4-FFF2-40B4-BE49-F238E27FC236}">
                <a16:creationId xmlns:a16="http://schemas.microsoft.com/office/drawing/2014/main" id="{D54B1CA7-643F-F044-AAAF-5F99ED619F08}"/>
              </a:ext>
            </a:extLst>
          </p:cNvPr>
          <p:cNvGrpSpPr/>
          <p:nvPr/>
        </p:nvGrpSpPr>
        <p:grpSpPr>
          <a:xfrm>
            <a:off x="0" y="587938"/>
            <a:ext cx="9178538" cy="5943734"/>
            <a:chOff x="0" y="587938"/>
            <a:chExt cx="9178538" cy="5943734"/>
          </a:xfrm>
        </p:grpSpPr>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BC771969-4317-4967-8A73-4E2D0D6B3EBC}"/>
                    </a:ext>
                  </a:extLst>
                </p:cNvPr>
                <p:cNvSpPr txBox="1"/>
                <p:nvPr/>
              </p:nvSpPr>
              <p:spPr>
                <a:xfrm>
                  <a:off x="335202" y="587938"/>
                  <a:ext cx="8656804" cy="2212465"/>
                </a:xfrm>
                <a:prstGeom prst="rect">
                  <a:avLst/>
                </a:prstGeom>
                <a:noFill/>
              </p:spPr>
              <p:txBody>
                <a:bodyPr wrap="square" rtlCol="0">
                  <a:spAutoFit/>
                </a:bodyPr>
                <a:lstStyle/>
                <a:p>
                  <a:pPr>
                    <a:spcBef>
                      <a:spcPts val="600"/>
                    </a:spcBef>
                    <a:spcAft>
                      <a:spcPts val="1200"/>
                    </a:spcAft>
                  </a:pPr>
                  <a:r>
                    <a:rPr lang="en-GB" b="1" dirty="0">
                      <a:solidFill>
                        <a:srgbClr val="002060"/>
                      </a:solidFill>
                      <a:sym typeface="Symbol" panose="05050102010706020507" pitchFamily="18" charset="2"/>
                    </a:rPr>
                    <a:t>Symmetry and Statistical Factors</a:t>
                  </a:r>
                  <a:r>
                    <a:rPr lang="en-GB" b="1" baseline="30000" dirty="0">
                      <a:solidFill>
                        <a:srgbClr val="002060"/>
                      </a:solidFill>
                      <a:sym typeface="Symbol" panose="05050102010706020507" pitchFamily="18" charset="2"/>
                    </a:rPr>
                    <a:t>1,2</a:t>
                  </a:r>
                  <a:endParaRPr lang="en-GB" baseline="30000" dirty="0">
                    <a:sym typeface="Symbol" panose="05050102010706020507" pitchFamily="18" charset="2"/>
                  </a:endParaRPr>
                </a:p>
                <a:p>
                  <a:pPr>
                    <a:spcBef>
                      <a:spcPts val="600"/>
                    </a:spcBef>
                    <a:spcAft>
                      <a:spcPts val="1200"/>
                    </a:spcAft>
                  </a:pPr>
                  <a:r>
                    <a:rPr lang="en-GB" dirty="0">
                      <a:sym typeface="Symbol" panose="05050102010706020507" pitchFamily="18" charset="2"/>
                    </a:rPr>
                    <a:t>Symmetry plays a crucial role in the calculation of rate constants by TST. For convenience, we may group all the rotational symmetry numbers into a single symmetry number for the reaction (B + C   Products): </a:t>
                  </a:r>
                </a:p>
                <a:p>
                  <a:pPr>
                    <a:spcBef>
                      <a:spcPts val="600"/>
                    </a:spcBef>
                    <a:spcAft>
                      <a:spcPts val="1200"/>
                    </a:spcAft>
                  </a:pPr>
                  <a:r>
                    <a:rPr lang="en-GB" dirty="0">
                      <a:sym typeface="Symbol" panose="05050102010706020507" pitchFamily="18" charset="2"/>
                    </a:rPr>
                    <a:t>	</a:t>
                  </a:r>
                  <a14:m>
                    <m:oMath xmlns:m="http://schemas.openxmlformats.org/officeDocument/2006/math">
                      <m:r>
                        <a:rPr lang="en-GB" i="1" smtClean="0">
                          <a:latin typeface="Cambria Math" panose="02040503050406030204" pitchFamily="18" charset="0"/>
                          <a:ea typeface="Cambria Math" panose="02040503050406030204" pitchFamily="18" charset="0"/>
                          <a:sym typeface="Symbol" panose="05050102010706020507" pitchFamily="18" charset="2"/>
                        </a:rPr>
                        <m:t>𝜎</m:t>
                      </m:r>
                      <m:r>
                        <a:rPr lang="es-ES" b="0" i="1" smtClean="0">
                          <a:latin typeface="Cambria Math" panose="02040503050406030204" pitchFamily="18" charset="0"/>
                          <a:ea typeface="Cambria Math" panose="02040503050406030204" pitchFamily="18" charset="0"/>
                          <a:sym typeface="Symbol" panose="05050102010706020507" pitchFamily="18" charset="2"/>
                        </a:rPr>
                        <m:t>=</m:t>
                      </m:r>
                      <m:f>
                        <m:fPr>
                          <m:ctrlPr>
                            <a:rPr lang="es-ES" b="0" i="1" smtClean="0">
                              <a:latin typeface="Cambria Math" panose="02040503050406030204" pitchFamily="18" charset="0"/>
                              <a:ea typeface="Cambria Math" panose="02040503050406030204" pitchFamily="18" charset="0"/>
                              <a:sym typeface="Symbol" panose="05050102010706020507" pitchFamily="18" charset="2"/>
                            </a:rPr>
                          </m:ctrlPr>
                        </m:fPr>
                        <m:num>
                          <m:sSub>
                            <m:sSubPr>
                              <m:ctrlPr>
                                <a:rPr lang="es-ES" b="0" i="1" smtClean="0">
                                  <a:latin typeface="Cambria Math" panose="02040503050406030204" pitchFamily="18" charset="0"/>
                                  <a:ea typeface="Cambria Math" panose="02040503050406030204" pitchFamily="18" charset="0"/>
                                  <a:sym typeface="Symbol" panose="05050102010706020507" pitchFamily="18" charset="2"/>
                                </a:rPr>
                              </m:ctrlPr>
                            </m:sSubPr>
                            <m:e>
                              <m:r>
                                <a:rPr lang="es-ES" b="0" i="1" smtClean="0">
                                  <a:latin typeface="Cambria Math" panose="02040503050406030204" pitchFamily="18" charset="0"/>
                                  <a:ea typeface="Cambria Math" panose="02040503050406030204" pitchFamily="18" charset="0"/>
                                  <a:sym typeface="Symbol" panose="05050102010706020507" pitchFamily="18" charset="2"/>
                                </a:rPr>
                                <m:t>𝜎</m:t>
                              </m:r>
                            </m:e>
                            <m:sub>
                              <m:r>
                                <m:rPr>
                                  <m:sty m:val="p"/>
                                </m:rPr>
                                <a:rPr lang="es-ES" b="0" i="0" smtClean="0">
                                  <a:latin typeface="Cambria Math" panose="02040503050406030204" pitchFamily="18" charset="0"/>
                                  <a:ea typeface="Cambria Math" panose="02040503050406030204" pitchFamily="18" charset="0"/>
                                  <a:sym typeface="Symbol" panose="05050102010706020507" pitchFamily="18" charset="2"/>
                                </a:rPr>
                                <m:t>rot</m:t>
                              </m:r>
                              <m:r>
                                <a:rPr lang="es-ES" b="0" i="1" smtClean="0">
                                  <a:latin typeface="Cambria Math" panose="02040503050406030204" pitchFamily="18" charset="0"/>
                                  <a:ea typeface="Cambria Math" panose="02040503050406030204" pitchFamily="18" charset="0"/>
                                  <a:sym typeface="Symbol" panose="05050102010706020507" pitchFamily="18" charset="2"/>
                                </a:rPr>
                                <m:t>,</m:t>
                              </m:r>
                              <m:r>
                                <a:rPr lang="es-ES" b="0" i="1" smtClean="0">
                                  <a:latin typeface="Cambria Math" panose="02040503050406030204" pitchFamily="18" charset="0"/>
                                  <a:ea typeface="Cambria Math" panose="02040503050406030204" pitchFamily="18" charset="0"/>
                                  <a:sym typeface="Symbol" panose="05050102010706020507" pitchFamily="18" charset="2"/>
                                </a:rPr>
                                <m:t>𝐵</m:t>
                              </m:r>
                            </m:sub>
                          </m:sSub>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𝜎</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rot</m:t>
                              </m:r>
                              <m:r>
                                <a:rPr lang="es-ES" i="1">
                                  <a:latin typeface="Cambria Math" panose="02040503050406030204" pitchFamily="18" charset="0"/>
                                  <a:ea typeface="Cambria Math" panose="02040503050406030204" pitchFamily="18" charset="0"/>
                                  <a:sym typeface="Symbol" panose="05050102010706020507" pitchFamily="18" charset="2"/>
                                </a:rPr>
                                <m:t>,</m:t>
                              </m:r>
                              <m:r>
                                <a:rPr lang="es-ES" b="0" i="1" smtClean="0">
                                  <a:latin typeface="Cambria Math" panose="02040503050406030204" pitchFamily="18" charset="0"/>
                                  <a:ea typeface="Cambria Math" panose="02040503050406030204" pitchFamily="18" charset="0"/>
                                  <a:sym typeface="Symbol" panose="05050102010706020507" pitchFamily="18" charset="2"/>
                                </a:rPr>
                                <m:t>𝐶</m:t>
                              </m:r>
                            </m:sub>
                          </m:sSub>
                        </m:num>
                        <m:den>
                          <m:sSubSup>
                            <m:sSubSupPr>
                              <m:ctrlPr>
                                <a:rPr lang="es-ES" b="0" i="1" smtClean="0">
                                  <a:latin typeface="Cambria Math" panose="02040503050406030204" pitchFamily="18" charset="0"/>
                                  <a:ea typeface="Cambria Math" panose="02040503050406030204" pitchFamily="18" charset="0"/>
                                  <a:sym typeface="Symbol" panose="05050102010706020507" pitchFamily="18" charset="2"/>
                                </a:rPr>
                              </m:ctrlPr>
                            </m:sSubSupPr>
                            <m:e>
                              <m:r>
                                <a:rPr lang="es-ES" b="0" i="1" smtClean="0">
                                  <a:latin typeface="Cambria Math" panose="02040503050406030204" pitchFamily="18" charset="0"/>
                                  <a:ea typeface="Cambria Math" panose="02040503050406030204" pitchFamily="18" charset="0"/>
                                  <a:sym typeface="Symbol" panose="05050102010706020507" pitchFamily="18" charset="2"/>
                                </a:rPr>
                                <m:t>𝜎</m:t>
                              </m:r>
                            </m:e>
                            <m:sub>
                              <m:r>
                                <m:rPr>
                                  <m:sty m:val="p"/>
                                </m:rPr>
                                <a:rPr lang="es-ES" b="0" i="0" smtClean="0">
                                  <a:latin typeface="Cambria Math" panose="02040503050406030204" pitchFamily="18" charset="0"/>
                                  <a:ea typeface="Cambria Math" panose="02040503050406030204" pitchFamily="18" charset="0"/>
                                  <a:sym typeface="Symbol" panose="05050102010706020507" pitchFamily="18" charset="2"/>
                                </a:rPr>
                                <m:t>rot</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den>
                      </m:f>
                      <m:f>
                        <m:fPr>
                          <m:ctrlPr>
                            <a:rPr lang="es-ES" b="0" i="1" smtClean="0">
                              <a:latin typeface="Cambria Math" panose="02040503050406030204" pitchFamily="18" charset="0"/>
                              <a:ea typeface="Cambria Math" panose="02040503050406030204" pitchFamily="18" charset="0"/>
                              <a:sym typeface="Symbol" panose="05050102010706020507" pitchFamily="18" charset="2"/>
                            </a:rPr>
                          </m:ctrlPr>
                        </m:fPr>
                        <m:num>
                          <m:sSubSup>
                            <m:sSubSupPr>
                              <m:ctrlPr>
                                <a:rPr lang="es-ES" b="0" i="1" smtClean="0">
                                  <a:latin typeface="Cambria Math" panose="02040503050406030204" pitchFamily="18" charset="0"/>
                                  <a:ea typeface="Cambria Math" panose="02040503050406030204" pitchFamily="18" charset="0"/>
                                  <a:sym typeface="Symbol" panose="05050102010706020507" pitchFamily="18" charset="2"/>
                                </a:rPr>
                              </m:ctrlPr>
                            </m:sSubSupPr>
                            <m:e>
                              <m:r>
                                <a:rPr lang="es-ES" b="0" i="1" smtClean="0">
                                  <a:latin typeface="Cambria Math" panose="02040503050406030204" pitchFamily="18" charset="0"/>
                                  <a:ea typeface="Cambria Math" panose="02040503050406030204" pitchFamily="18" charset="0"/>
                                  <a:sym typeface="Symbol" panose="05050102010706020507" pitchFamily="18" charset="2"/>
                                </a:rPr>
                                <m:t>𝑛</m:t>
                              </m:r>
                            </m:e>
                            <m:sub>
                              <m:r>
                                <a:rPr lang="es-ES" b="0" i="1" smtClean="0">
                                  <a:latin typeface="Cambria Math" panose="02040503050406030204" pitchFamily="18" charset="0"/>
                                  <a:ea typeface="Cambria Math" panose="02040503050406030204" pitchFamily="18" charset="0"/>
                                  <a:sym typeface="Symbol" panose="05050102010706020507" pitchFamily="18" charset="2"/>
                                </a:rPr>
                                <m:t>𝑜𝑖</m:t>
                              </m:r>
                            </m:sub>
                            <m:sup>
                              <m:r>
                                <a:rPr lang="en-GB" i="1" smtClean="0">
                                  <a:latin typeface="Cambria Math" panose="02040503050406030204" pitchFamily="18" charset="0"/>
                                  <a:ea typeface="Cambria Math" panose="02040503050406030204" pitchFamily="18" charset="0"/>
                                  <a:sym typeface="Symbol" panose="05050102010706020507" pitchFamily="18" charset="2"/>
                                </a:rPr>
                                <m:t>‡</m:t>
                              </m:r>
                            </m:sup>
                          </m:sSubSup>
                        </m:num>
                        <m:den>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a:rPr lang="es-ES" i="1">
                                  <a:latin typeface="Cambria Math" panose="02040503050406030204" pitchFamily="18" charset="0"/>
                                  <a:ea typeface="Cambria Math" panose="02040503050406030204" pitchFamily="18" charset="0"/>
                                  <a:sym typeface="Symbol" panose="05050102010706020507" pitchFamily="18" charset="2"/>
                                </a:rPr>
                                <m:t>𝑛</m:t>
                              </m:r>
                            </m:e>
                            <m:sub>
                              <m:r>
                                <a:rPr lang="es-ES" i="1">
                                  <a:latin typeface="Cambria Math" panose="02040503050406030204" pitchFamily="18" charset="0"/>
                                  <a:ea typeface="Cambria Math" panose="02040503050406030204" pitchFamily="18" charset="0"/>
                                  <a:sym typeface="Symbol" panose="05050102010706020507" pitchFamily="18" charset="2"/>
                                </a:rPr>
                                <m:t>𝑜𝑖</m:t>
                              </m:r>
                            </m:sub>
                            <m:sup>
                              <m:r>
                                <a:rPr lang="es-ES" b="0" i="1" smtClean="0">
                                  <a:latin typeface="Cambria Math" panose="02040503050406030204" pitchFamily="18" charset="0"/>
                                  <a:ea typeface="Cambria Math" panose="02040503050406030204" pitchFamily="18" charset="0"/>
                                  <a:sym typeface="Symbol" panose="05050102010706020507" pitchFamily="18" charset="2"/>
                                </a:rPr>
                                <m:t>𝑅</m:t>
                              </m:r>
                            </m:sup>
                          </m:sSubSup>
                        </m:den>
                      </m:f>
                    </m:oMath>
                  </a14:m>
                  <a:r>
                    <a:rPr lang="en-GB" dirty="0">
                      <a:sym typeface="Symbol" panose="05050102010706020507" pitchFamily="18" charset="2"/>
                    </a:rPr>
                    <a:t>		(32)</a:t>
                  </a:r>
                </a:p>
              </p:txBody>
            </p:sp>
          </mc:Choice>
          <mc:Fallback xmlns="">
            <p:sp>
              <p:nvSpPr>
                <p:cNvPr id="60" name="CuadroTexto 59">
                  <a:extLst>
                    <a:ext uri="{FF2B5EF4-FFF2-40B4-BE49-F238E27FC236}">
                      <a16:creationId xmlns:a16="http://schemas.microsoft.com/office/drawing/2014/main" id="{BC771969-4317-4967-8A73-4E2D0D6B3EBC}"/>
                    </a:ext>
                  </a:extLst>
                </p:cNvPr>
                <p:cNvSpPr txBox="1">
                  <a:spLocks noRot="1" noChangeAspect="1" noMove="1" noResize="1" noEditPoints="1" noAdjustHandles="1" noChangeArrowheads="1" noChangeShapeType="1" noTextEdit="1"/>
                </p:cNvSpPr>
                <p:nvPr/>
              </p:nvSpPr>
              <p:spPr>
                <a:xfrm>
                  <a:off x="335202" y="587938"/>
                  <a:ext cx="8656804" cy="2212465"/>
                </a:xfrm>
                <a:prstGeom prst="rect">
                  <a:avLst/>
                </a:prstGeom>
                <a:blipFill>
                  <a:blip r:embed="rId4"/>
                  <a:stretch>
                    <a:fillRect l="-439" t="-56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4695A07F-BBBA-43E7-90FC-12FE4E15E96B}"/>
                    </a:ext>
                  </a:extLst>
                </p:cNvPr>
                <p:cNvSpPr txBox="1"/>
                <p:nvPr/>
              </p:nvSpPr>
              <p:spPr>
                <a:xfrm>
                  <a:off x="335202" y="3120764"/>
                  <a:ext cx="5847907" cy="990592"/>
                </a:xfrm>
                <a:prstGeom prst="rect">
                  <a:avLst/>
                </a:prstGeom>
                <a:noFill/>
              </p:spPr>
              <p:txBody>
                <a:bodyPr wrap="square" rtlCol="0">
                  <a:spAutoFit/>
                </a:bodyPr>
                <a:lstStyle/>
                <a:p>
                  <a:r>
                    <a:rPr lang="en-GB" dirty="0">
                      <a:sym typeface="Symbol" panose="05050102010706020507" pitchFamily="18" charset="2"/>
                    </a:rPr>
                    <a:t>where </a:t>
                  </a:r>
                  <a14:m>
                    <m:oMath xmlns:m="http://schemas.openxmlformats.org/officeDocument/2006/math">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a:rPr lang="es-ES" i="1">
                              <a:latin typeface="Cambria Math" panose="02040503050406030204" pitchFamily="18" charset="0"/>
                              <a:ea typeface="Cambria Math" panose="02040503050406030204" pitchFamily="18" charset="0"/>
                              <a:sym typeface="Symbol" panose="05050102010706020507" pitchFamily="18" charset="2"/>
                            </a:rPr>
                            <m:t>𝑛</m:t>
                          </m:r>
                        </m:e>
                        <m:sub>
                          <m:r>
                            <a:rPr lang="es-ES" i="1">
                              <a:latin typeface="Cambria Math" panose="02040503050406030204" pitchFamily="18" charset="0"/>
                              <a:ea typeface="Cambria Math" panose="02040503050406030204" pitchFamily="18" charset="0"/>
                              <a:sym typeface="Symbol" panose="05050102010706020507" pitchFamily="18" charset="2"/>
                            </a:rPr>
                            <m:t>𝑜𝑖</m:t>
                          </m:r>
                        </m:sub>
                        <m:sup>
                          <m:r>
                            <a:rPr lang="es-ES" i="1">
                              <a:latin typeface="Cambria Math" panose="02040503050406030204" pitchFamily="18" charset="0"/>
                              <a:ea typeface="Cambria Math" panose="02040503050406030204" pitchFamily="18" charset="0"/>
                              <a:sym typeface="Symbol" panose="05050102010706020507" pitchFamily="18" charset="2"/>
                            </a:rPr>
                            <m:t>𝑅</m:t>
                          </m:r>
                        </m:sup>
                      </m:sSubSup>
                    </m:oMath>
                  </a14:m>
                  <a:r>
                    <a:rPr lang="en-GB" dirty="0">
                      <a:sym typeface="Symbol" panose="05050102010706020507" pitchFamily="18" charset="2"/>
                    </a:rPr>
                    <a:t> and </a:t>
                  </a:r>
                  <a14:m>
                    <m:oMath xmlns:m="http://schemas.openxmlformats.org/officeDocument/2006/math">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a:rPr lang="es-ES" i="1">
                              <a:latin typeface="Cambria Math" panose="02040503050406030204" pitchFamily="18" charset="0"/>
                              <a:ea typeface="Cambria Math" panose="02040503050406030204" pitchFamily="18" charset="0"/>
                              <a:sym typeface="Symbol" panose="05050102010706020507" pitchFamily="18" charset="2"/>
                            </a:rPr>
                            <m:t>𝑛</m:t>
                          </m:r>
                        </m:e>
                        <m:sub>
                          <m:r>
                            <a:rPr lang="es-ES" i="1">
                              <a:latin typeface="Cambria Math" panose="02040503050406030204" pitchFamily="18" charset="0"/>
                              <a:ea typeface="Cambria Math" panose="02040503050406030204" pitchFamily="18" charset="0"/>
                              <a:sym typeface="Symbol" panose="05050102010706020507" pitchFamily="18" charset="2"/>
                            </a:rPr>
                            <m:t>𝑜𝑖</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r>
                        <a:rPr lang="en-GB" i="1">
                          <a:latin typeface="Cambria Math" panose="02040503050406030204" pitchFamily="18" charset="0"/>
                          <a:sym typeface="Symbol" panose="05050102010706020507" pitchFamily="18" charset="2"/>
                        </a:rPr>
                        <m:t> </m:t>
                      </m:r>
                    </m:oMath>
                  </a14:m>
                  <a:r>
                    <a:rPr lang="en-GB" dirty="0">
                      <a:sym typeface="Symbol" panose="05050102010706020507" pitchFamily="18" charset="2"/>
                    </a:rPr>
                    <a:t>are the numbers of optical isomers (i.e., enantiomers) of reactants and TS, respectively. </a:t>
                  </a:r>
                </a:p>
                <a:p>
                  <a:endParaRPr lang="es-ES" dirty="0"/>
                </a:p>
              </p:txBody>
            </p:sp>
          </mc:Choice>
          <mc:Fallback xmlns="">
            <p:sp>
              <p:nvSpPr>
                <p:cNvPr id="2" name="CuadroTexto 1">
                  <a:extLst>
                    <a:ext uri="{FF2B5EF4-FFF2-40B4-BE49-F238E27FC236}">
                      <a16:creationId xmlns:a16="http://schemas.microsoft.com/office/drawing/2014/main" id="{4695A07F-BBBA-43E7-90FC-12FE4E15E96B}"/>
                    </a:ext>
                  </a:extLst>
                </p:cNvPr>
                <p:cNvSpPr txBox="1">
                  <a:spLocks noRot="1" noChangeAspect="1" noMove="1" noResize="1" noEditPoints="1" noAdjustHandles="1" noChangeArrowheads="1" noChangeShapeType="1" noTextEdit="1"/>
                </p:cNvSpPr>
                <p:nvPr/>
              </p:nvSpPr>
              <p:spPr>
                <a:xfrm>
                  <a:off x="335202" y="3120764"/>
                  <a:ext cx="5847907" cy="990592"/>
                </a:xfrm>
                <a:prstGeom prst="rect">
                  <a:avLst/>
                </a:prstGeom>
                <a:blipFill>
                  <a:blip r:embed="rId5"/>
                  <a:stretch>
                    <a:fillRect l="-649"/>
                  </a:stretch>
                </a:blipFill>
              </p:spPr>
              <p:txBody>
                <a:bodyPr/>
                <a:lstStyle/>
                <a:p>
                  <a:r>
                    <a:rPr lang="en-GB">
                      <a:noFill/>
                    </a:rPr>
                    <a:t> </a:t>
                  </a:r>
                </a:p>
              </p:txBody>
            </p:sp>
          </mc:Fallback>
        </mc:AlternateContent>
        <p:sp>
          <p:nvSpPr>
            <p:cNvPr id="7" name="CuadroTexto 6">
              <a:extLst>
                <a:ext uri="{FF2B5EF4-FFF2-40B4-BE49-F238E27FC236}">
                  <a16:creationId xmlns:a16="http://schemas.microsoft.com/office/drawing/2014/main" id="{1628A813-2271-49C1-9A05-CA2C70B59276}"/>
                </a:ext>
              </a:extLst>
            </p:cNvPr>
            <p:cNvSpPr txBox="1"/>
            <p:nvPr/>
          </p:nvSpPr>
          <p:spPr>
            <a:xfrm>
              <a:off x="0" y="6008452"/>
              <a:ext cx="9178538" cy="523220"/>
            </a:xfrm>
            <a:prstGeom prst="rect">
              <a:avLst/>
            </a:prstGeom>
            <a:noFill/>
          </p:spPr>
          <p:txBody>
            <a:bodyPr wrap="none" rtlCol="0">
              <a:spAutoFit/>
            </a:bodyPr>
            <a:lstStyle/>
            <a:p>
              <a:pPr marL="342900" indent="-342900">
                <a:buFont typeface="+mj-lt"/>
                <a:buAutoNum type="arabicPeriod"/>
              </a:pPr>
              <a:r>
                <a:rPr lang="es-ES_tradnl" sz="1400" dirty="0"/>
                <a:t>E. </a:t>
              </a:r>
              <a:r>
                <a:rPr lang="es-ES_tradnl" sz="1400" dirty="0" err="1"/>
                <a:t>Pollack</a:t>
              </a:r>
              <a:r>
                <a:rPr lang="es-ES_tradnl" sz="1400" dirty="0"/>
                <a:t> and P. J. </a:t>
              </a:r>
              <a:r>
                <a:rPr lang="es-ES_tradnl" sz="1400" dirty="0" err="1"/>
                <a:t>Pechukas</a:t>
              </a:r>
              <a:r>
                <a:rPr lang="es-ES_tradnl" sz="1400" dirty="0"/>
                <a:t>, </a:t>
              </a:r>
              <a:r>
                <a:rPr lang="es-ES_tradnl" sz="1400" i="1" dirty="0"/>
                <a:t>J. Am. </a:t>
              </a:r>
              <a:r>
                <a:rPr lang="es-ES_tradnl" sz="1400" i="1" dirty="0" err="1"/>
                <a:t>Chem</a:t>
              </a:r>
              <a:r>
                <a:rPr lang="es-ES_tradnl" sz="1400" i="1" dirty="0"/>
                <a:t>. Soc. </a:t>
              </a:r>
              <a:r>
                <a:rPr lang="es-ES_tradnl" sz="1400" dirty="0"/>
                <a:t>100, 2984 (1978)</a:t>
              </a:r>
            </a:p>
            <a:p>
              <a:pPr marL="342900" indent="-342900">
                <a:buFont typeface="+mj-lt"/>
                <a:buAutoNum type="arabicPeriod"/>
              </a:pPr>
              <a:r>
                <a:rPr lang="es-ES_tradnl" sz="1400" dirty="0"/>
                <a:t>A. Fernández-Ramos, B. A. </a:t>
              </a:r>
              <a:r>
                <a:rPr lang="es-ES_tradnl" sz="1400" dirty="0" err="1"/>
                <a:t>Ellingson</a:t>
              </a:r>
              <a:r>
                <a:rPr lang="es-ES_tradnl" sz="1400" dirty="0"/>
                <a:t>, R. Meana-</a:t>
              </a:r>
              <a:r>
                <a:rPr lang="es-ES_tradnl" sz="1400" dirty="0" err="1"/>
                <a:t>Pañeda</a:t>
              </a:r>
              <a:r>
                <a:rPr lang="es-ES_tradnl" sz="1400" dirty="0"/>
                <a:t>, J. C. Marques, D. G. </a:t>
              </a:r>
              <a:r>
                <a:rPr lang="es-ES_tradnl" sz="1400" dirty="0" err="1"/>
                <a:t>Truhlar</a:t>
              </a:r>
              <a:r>
                <a:rPr lang="es-ES_tradnl" sz="1400" dirty="0"/>
                <a:t>, </a:t>
              </a:r>
              <a:r>
                <a:rPr lang="es-ES_tradnl" sz="1400" i="1" dirty="0" err="1"/>
                <a:t>Theor</a:t>
              </a:r>
              <a:r>
                <a:rPr lang="es-ES_tradnl" sz="1400" i="1" dirty="0"/>
                <a:t>. </a:t>
              </a:r>
              <a:r>
                <a:rPr lang="es-ES_tradnl" sz="1400" i="1" dirty="0" err="1"/>
                <a:t>Chem</a:t>
              </a:r>
              <a:r>
                <a:rPr lang="es-ES_tradnl" sz="1400" i="1" dirty="0"/>
                <a:t>. </a:t>
              </a:r>
              <a:r>
                <a:rPr lang="es-ES_tradnl" sz="1400" i="1" dirty="0" err="1"/>
                <a:t>Acc</a:t>
              </a:r>
              <a:r>
                <a:rPr lang="es-ES_tradnl" sz="1400" i="1" dirty="0"/>
                <a:t>. </a:t>
              </a:r>
              <a:r>
                <a:rPr lang="es-ES_tradnl" sz="1400" dirty="0"/>
                <a:t>118, 813 (2007)</a:t>
              </a:r>
            </a:p>
          </p:txBody>
        </p:sp>
        <mc:AlternateContent xmlns:mc="http://schemas.openxmlformats.org/markup-compatibility/2006" xmlns:a14="http://schemas.microsoft.com/office/drawing/2010/main">
          <mc:Choice Requires="a14">
            <p:graphicFrame>
              <p:nvGraphicFramePr>
                <p:cNvPr id="10" name="Object 5">
                  <a:extLst>
                    <a:ext uri="{FF2B5EF4-FFF2-40B4-BE49-F238E27FC236}">
                      <a16:creationId xmlns:a16="http://schemas.microsoft.com/office/drawing/2014/main" id="{E36B1DB5-95FA-B840-A5D1-75874802051B}"/>
                    </a:ext>
                  </a:extLst>
                </p:cNvPr>
                <p:cNvGraphicFramePr>
                  <a:graphicFrameLocks noChangeAspect="1"/>
                </p:cNvGraphicFramePr>
                <p:nvPr>
                  <p:extLst>
                    <p:ext uri="{D42A27DB-BD31-4B8C-83A1-F6EECF244321}">
                      <p14:modId xmlns:p14="http://schemas.microsoft.com/office/powerpoint/2010/main" val="2456867843"/>
                    </p:ext>
                  </p:extLst>
                </p:nvPr>
              </p:nvGraphicFramePr>
              <p:xfrm>
                <a:off x="6084276" y="2103627"/>
                <a:ext cx="2724522" cy="3578476"/>
              </p:xfrm>
              <a:graphic>
                <a:graphicData uri="http://schemas.openxmlformats.org/presentationml/2006/ole">
                  <mc:AlternateContent>
                    <mc:Choice xmlns:v="urn:schemas-microsoft-com:vml" Requires="v">
                      <p:oleObj name="Documento" r:id="rId6" imgW="5715000" imgH="3911600" progId="Word.Document.12">
                        <p:link updateAutomatic="1"/>
                      </p:oleObj>
                    </mc:Choice>
                    <mc:Fallback>
                      <p:oleObj name="Documento" r:id="rId6" imgW="5715000" imgH="3911600" progId="Word.Document.12">
                        <p:link updateAutomatic="1"/>
                        <p:pic>
                          <p:nvPicPr>
                            <p:cNvPr id="10" name="Object 5">
                              <a:extLst>
                                <a:ext uri="{FF2B5EF4-FFF2-40B4-BE49-F238E27FC236}">
                                  <a16:creationId xmlns:a16="http://schemas.microsoft.com/office/drawing/2014/main" id="{E36B1DB5-95FA-B840-A5D1-75874802051B}"/>
                                </a:ext>
                              </a:extLst>
                            </p:cNvPr>
                            <p:cNvPicPr>
                              <a:picLocks noChangeAspect="1" noChangeArrowheads="1"/>
                            </p:cNvPicPr>
                            <p:nvPr/>
                          </p:nvPicPr>
                          <p:blipFill>
                            <a:blip r:embed="rId7">
                              <a:extLst>
                                <a:ext uri="{28A0092B-C50C-407E-A947-70E740481C1C}">
                                  <a14:useLocalDpi val="0"/>
                                </a:ext>
                              </a:extLst>
                            </a:blip>
                            <a:srcRect l="23936" r="23936"/>
                            <a:stretch>
                              <a:fillRect/>
                            </a:stretch>
                          </p:blipFill>
                          <p:spPr bwMode="auto">
                            <a:xfrm>
                              <a:off x="6084276" y="2103627"/>
                              <a:ext cx="2724522" cy="3578476"/>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pic>
                      </p:oleObj>
                    </mc:Fallback>
                  </mc:AlternateContent>
                </a:graphicData>
              </a:graphic>
            </p:graphicFrame>
          </mc:Choice>
          <mc:Fallback xmlns="">
            <p:graphicFrame>
              <p:nvGraphicFramePr>
                <p:cNvPr id="10" name="Object 5">
                  <a:extLst>
                    <a:ext uri="{FF2B5EF4-FFF2-40B4-BE49-F238E27FC236}">
                      <a16:creationId xmlns:a16="http://schemas.microsoft.com/office/drawing/2014/main" id="{E36B1DB5-95FA-B840-A5D1-75874802051B}"/>
                    </a:ext>
                  </a:extLst>
                </p:cNvPr>
                <p:cNvGraphicFramePr>
                  <a:graphicFrameLocks noChangeAspect="1"/>
                </p:cNvGraphicFramePr>
                <p:nvPr>
                  <p:extLst>
                    <p:ext uri="{D42A27DB-BD31-4B8C-83A1-F6EECF244321}">
                      <p14:modId xmlns:p14="http://schemas.microsoft.com/office/powerpoint/2010/main" val="1544931259"/>
                    </p:ext>
                  </p:extLst>
                </p:nvPr>
              </p:nvGraphicFramePr>
              <p:xfrm>
                <a:off x="6084276" y="2103627"/>
                <a:ext cx="2724522" cy="3578476"/>
              </p:xfrm>
              <a:graphic>
                <a:graphicData uri="http://schemas.openxmlformats.org/presentationml/2006/ole">
                  <mc:AlternateContent>
                    <mc:Choice xmlns:v="urn:schemas-microsoft-com:vml" Requires="v">
                      <p:oleObj spid="_x0000_s1076" name="Documento" r:id="rId8" imgW="5715000" imgH="3911600" progId="Word.Document.12">
                        <p:link updateAutomatic="1"/>
                      </p:oleObj>
                    </mc:Choice>
                    <mc:Fallback>
                      <p:oleObj name="Documento" r:id="rId8" imgW="5715000" imgH="3911600" progId="Word.Document.12">
                        <p:link updateAutomatic="1"/>
                        <p:pic>
                          <p:nvPicPr>
                            <p:cNvPr id="10" name="Object 5">
                              <a:extLst>
                                <a:ext uri="{FF2B5EF4-FFF2-40B4-BE49-F238E27FC236}">
                                  <a16:creationId xmlns:a16="http://schemas.microsoft.com/office/drawing/2014/main" id="{65EC1188-6AA0-4A27-A8B5-8DDC9153CE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23936" r="23936"/>
                            <a:stretch>
                              <a:fillRect/>
                            </a:stretch>
                          </p:blipFill>
                          <p:spPr bwMode="auto">
                            <a:xfrm>
                              <a:off x="6084276" y="2103627"/>
                              <a:ext cx="2724522" cy="3578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mc:Fallback>
        </mc:AlternateContent>
      </p:grpSp>
      <p:sp>
        <p:nvSpPr>
          <p:cNvPr id="12" name="CuadroTexto 11">
            <a:extLst>
              <a:ext uri="{FF2B5EF4-FFF2-40B4-BE49-F238E27FC236}">
                <a16:creationId xmlns:a16="http://schemas.microsoft.com/office/drawing/2014/main" id="{B70D8030-A7D5-4643-A288-9C1449F87D9F}"/>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195977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0260CC54-7C81-4C64-AC0F-6C4A46BA9B32}"/>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a:solidFill>
                  <a:schemeClr val="bg1"/>
                </a:solidFill>
              </a:rPr>
              <a:t>(</a:t>
            </a:r>
            <a:r>
              <a:rPr lang="es-ES" sz="1200" b="1" err="1">
                <a:solidFill>
                  <a:schemeClr val="bg1"/>
                </a:solidFill>
              </a:rPr>
              <a:t>Statistical</a:t>
            </a:r>
            <a:r>
              <a:rPr lang="es-ES" sz="1200" b="1">
                <a:solidFill>
                  <a:schemeClr val="bg1"/>
                </a:solidFill>
              </a:rPr>
              <a:t>) </a:t>
            </a:r>
            <a:r>
              <a:rPr lang="es-ES" sz="1200" b="1" err="1">
                <a:solidFill>
                  <a:schemeClr val="bg1"/>
                </a:solidFill>
              </a:rPr>
              <a:t>Reaction</a:t>
            </a:r>
            <a:r>
              <a:rPr lang="es-ES" sz="1200" b="1">
                <a:solidFill>
                  <a:schemeClr val="bg1"/>
                </a:solidFill>
              </a:rPr>
              <a:t> </a:t>
            </a:r>
            <a:r>
              <a:rPr lang="es-ES" sz="1200" b="1" err="1">
                <a:solidFill>
                  <a:schemeClr val="bg1"/>
                </a:solidFill>
              </a:rPr>
              <a:t>Rate</a:t>
            </a:r>
            <a:r>
              <a:rPr lang="es-ES" sz="1200" b="1">
                <a:solidFill>
                  <a:schemeClr val="bg1"/>
                </a:solidFill>
              </a:rPr>
              <a:t> </a:t>
            </a:r>
            <a:r>
              <a:rPr lang="es-ES" sz="1200" b="1" err="1">
                <a:solidFill>
                  <a:schemeClr val="bg1"/>
                </a:solidFill>
              </a:rPr>
              <a:t>Theories</a:t>
            </a:r>
            <a:r>
              <a:rPr lang="es-ES" sz="1200" b="1">
                <a:solidFill>
                  <a:schemeClr val="bg1"/>
                </a:solidFill>
              </a:rPr>
              <a:t>: Theo-2</a:t>
            </a:r>
          </a:p>
        </p:txBody>
      </p:sp>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GB" b="1">
                <a:solidFill>
                  <a:srgbClr val="002060"/>
                </a:solidFill>
                <a:sym typeface="Symbol" panose="05050102010706020507" pitchFamily="18" charset="2"/>
              </a:rPr>
              <a:t>Symmetry and Statistical Factors</a:t>
            </a:r>
            <a:endParaRPr lang="en-US" b="1" baseline="30000">
              <a:solidFill>
                <a:schemeClr val="accent2"/>
              </a:solidFill>
              <a:latin typeface="Verdana" pitchFamily="34" charset="0"/>
            </a:endParaRPr>
          </a:p>
        </p:txBody>
      </p:sp>
      <p:sp>
        <p:nvSpPr>
          <p:cNvPr id="60" name="CuadroTexto 59">
            <a:extLst>
              <a:ext uri="{FF2B5EF4-FFF2-40B4-BE49-F238E27FC236}">
                <a16:creationId xmlns:a16="http://schemas.microsoft.com/office/drawing/2014/main" id="{BC771969-4317-4967-8A73-4E2D0D6B3EBC}"/>
              </a:ext>
            </a:extLst>
          </p:cNvPr>
          <p:cNvSpPr txBox="1"/>
          <p:nvPr/>
        </p:nvSpPr>
        <p:spPr>
          <a:xfrm>
            <a:off x="335202" y="587938"/>
            <a:ext cx="8656804" cy="877163"/>
          </a:xfrm>
          <a:prstGeom prst="rect">
            <a:avLst/>
          </a:prstGeom>
          <a:noFill/>
        </p:spPr>
        <p:txBody>
          <a:bodyPr wrap="square" rtlCol="0">
            <a:spAutoFit/>
          </a:bodyPr>
          <a:lstStyle/>
          <a:p>
            <a:pPr>
              <a:spcBef>
                <a:spcPts val="600"/>
              </a:spcBef>
              <a:spcAft>
                <a:spcPts val="1200"/>
              </a:spcAft>
            </a:pPr>
            <a:r>
              <a:rPr lang="en-GB">
                <a:solidFill>
                  <a:srgbClr val="002060"/>
                </a:solidFill>
                <a:sym typeface="Symbol" panose="05050102010706020507" pitchFamily="18" charset="2"/>
              </a:rPr>
              <a:t>Example 1: </a:t>
            </a:r>
            <a:r>
              <a:rPr lang="en-GB">
                <a:sym typeface="Symbol" panose="05050102010706020507" pitchFamily="18" charset="2"/>
              </a:rPr>
              <a:t>Reaction without optical isomers. </a:t>
            </a:r>
          </a:p>
          <a:p>
            <a:pPr>
              <a:spcBef>
                <a:spcPts val="600"/>
              </a:spcBef>
              <a:spcAft>
                <a:spcPts val="1200"/>
              </a:spcAft>
            </a:pPr>
            <a:endParaRPr lang="en-GB">
              <a:sym typeface="Symbol" panose="05050102010706020507" pitchFamily="18" charset="2"/>
            </a:endParaRPr>
          </a:p>
        </p:txBody>
      </p:sp>
      <p:grpSp>
        <p:nvGrpSpPr>
          <p:cNvPr id="5" name="Group 7">
            <a:extLst>
              <a:ext uri="{FF2B5EF4-FFF2-40B4-BE49-F238E27FC236}">
                <a16:creationId xmlns:a16="http://schemas.microsoft.com/office/drawing/2014/main" id="{F6FAA680-AAB2-4D61-89D6-F36A703C896B}"/>
              </a:ext>
            </a:extLst>
          </p:cNvPr>
          <p:cNvGrpSpPr>
            <a:grpSpLocks/>
          </p:cNvGrpSpPr>
          <p:nvPr/>
        </p:nvGrpSpPr>
        <p:grpSpPr bwMode="auto">
          <a:xfrm>
            <a:off x="2898778" y="2149692"/>
            <a:ext cx="5728155" cy="2122321"/>
            <a:chOff x="144" y="2112"/>
            <a:chExt cx="3901" cy="1629"/>
          </a:xfrm>
        </p:grpSpPr>
        <p:graphicFrame>
          <p:nvGraphicFramePr>
            <p:cNvPr id="6" name="Object 8">
              <a:extLst>
                <a:ext uri="{FF2B5EF4-FFF2-40B4-BE49-F238E27FC236}">
                  <a16:creationId xmlns:a16="http://schemas.microsoft.com/office/drawing/2014/main" id="{D4F5AE25-A882-46AA-BD01-7DF7D007C583}"/>
                </a:ext>
              </a:extLst>
            </p:cNvPr>
            <p:cNvGraphicFramePr>
              <a:graphicFrameLocks noChangeAspect="1"/>
            </p:cNvGraphicFramePr>
            <p:nvPr/>
          </p:nvGraphicFramePr>
          <p:xfrm>
            <a:off x="144" y="2528"/>
            <a:ext cx="3901" cy="1213"/>
          </p:xfrm>
          <a:graphic>
            <a:graphicData uri="http://schemas.openxmlformats.org/presentationml/2006/ole">
              <mc:AlternateContent xmlns:mc="http://schemas.openxmlformats.org/markup-compatibility/2006">
                <mc:Choice xmlns:v="urn:schemas-microsoft-com:vml" Requires="v">
                  <p:oleObj name="CS ChemDraw Drawing" r:id="rId3" imgW="6192360" imgH="1925280" progId="">
                    <p:embed/>
                  </p:oleObj>
                </mc:Choice>
                <mc:Fallback>
                  <p:oleObj name="CS ChemDraw Drawing" r:id="rId3" imgW="6192360" imgH="1925280" progId="">
                    <p:embed/>
                    <p:pic>
                      <p:nvPicPr>
                        <p:cNvPr id="6" name="Object 8">
                          <a:extLst>
                            <a:ext uri="{FF2B5EF4-FFF2-40B4-BE49-F238E27FC236}">
                              <a16:creationId xmlns:a16="http://schemas.microsoft.com/office/drawing/2014/main" id="{D4F5AE25-A882-46AA-BD01-7DF7D007C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 y="2528"/>
                          <a:ext cx="3901" cy="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9">
              <a:extLst>
                <a:ext uri="{FF2B5EF4-FFF2-40B4-BE49-F238E27FC236}">
                  <a16:creationId xmlns:a16="http://schemas.microsoft.com/office/drawing/2014/main" id="{C22BC9A7-AF32-4C50-9FE4-999DF3A61B41}"/>
                </a:ext>
              </a:extLst>
            </p:cNvPr>
            <p:cNvSpPr txBox="1">
              <a:spLocks noChangeArrowheads="1"/>
            </p:cNvSpPr>
            <p:nvPr/>
          </p:nvSpPr>
          <p:spPr bwMode="auto">
            <a:xfrm>
              <a:off x="1296" y="2112"/>
              <a:ext cx="1824" cy="283"/>
            </a:xfrm>
            <a:prstGeom prst="rect">
              <a:avLst/>
            </a:prstGeom>
            <a:noFill/>
            <a:ln w="9525">
              <a:noFill/>
              <a:miter lim="800000"/>
              <a:headEnd/>
              <a:tailEnd/>
            </a:ln>
            <a:effectLst/>
          </p:spPr>
          <p:txBody>
            <a:bodyPr>
              <a:prstTxWarp prst="textNoShape">
                <a:avLst/>
              </a:prstTxWarp>
              <a:spAutoFit/>
            </a:bodyPr>
            <a:lstStyle/>
            <a:p>
              <a:r>
                <a:rPr lang="es-ES_tradnl"/>
                <a:t>CF</a:t>
              </a:r>
              <a:r>
                <a:rPr lang="es-ES_tradnl" baseline="-25000"/>
                <a:t>3</a:t>
              </a:r>
              <a:r>
                <a:rPr lang="es-ES_tradnl"/>
                <a:t> + </a:t>
              </a:r>
              <a:r>
                <a:rPr lang="es-ES_tradnl" err="1"/>
                <a:t>CH</a:t>
              </a:r>
              <a:r>
                <a:rPr lang="es-ES_tradnl" baseline="-25000" err="1"/>
                <a:t>4</a:t>
              </a:r>
              <a:r>
                <a:rPr lang="es-ES_tradnl" baseline="-25000"/>
                <a:t> </a:t>
              </a:r>
              <a:r>
                <a:rPr lang="es-ES_tradnl">
                  <a:sym typeface="Symbol" pitchFamily="-112" charset="2"/>
                </a:rPr>
                <a:t> </a:t>
              </a:r>
              <a:r>
                <a:rPr lang="es-ES_tradnl" err="1">
                  <a:sym typeface="Symbol" pitchFamily="-112" charset="2"/>
                </a:rPr>
                <a:t>CF</a:t>
              </a:r>
              <a:r>
                <a:rPr lang="es-ES_tradnl" baseline="-25000" err="1">
                  <a:sym typeface="Symbol" pitchFamily="-112" charset="2"/>
                </a:rPr>
                <a:t>3</a:t>
              </a:r>
              <a:r>
                <a:rPr lang="es-ES_tradnl" err="1">
                  <a:sym typeface="Symbol" pitchFamily="-112" charset="2"/>
                </a:rPr>
                <a:t>H</a:t>
              </a:r>
              <a:r>
                <a:rPr lang="es-ES_tradnl">
                  <a:sym typeface="Symbol" pitchFamily="-112" charset="2"/>
                </a:rPr>
                <a:t> + CH</a:t>
              </a:r>
              <a:r>
                <a:rPr lang="es-ES_tradnl" baseline="-25000">
                  <a:sym typeface="Symbol" pitchFamily="-112" charset="2"/>
                </a:rPr>
                <a:t>3</a:t>
              </a:r>
              <a:endParaRPr lang="es-ES">
                <a:sym typeface="Symbol" pitchFamily="-112" charset="2"/>
              </a:endParaRPr>
            </a:p>
          </p:txBody>
        </p:sp>
      </p:grpSp>
      <p:graphicFrame>
        <p:nvGraphicFramePr>
          <p:cNvPr id="9" name="Object 11">
            <a:extLst>
              <a:ext uri="{FF2B5EF4-FFF2-40B4-BE49-F238E27FC236}">
                <a16:creationId xmlns:a16="http://schemas.microsoft.com/office/drawing/2014/main" id="{134D5AFB-B13F-46C4-AAF8-D8B262D315A0}"/>
              </a:ext>
            </a:extLst>
          </p:cNvPr>
          <p:cNvGraphicFramePr>
            <a:graphicFrameLocks noChangeAspect="1"/>
          </p:cNvGraphicFramePr>
          <p:nvPr>
            <p:extLst>
              <p:ext uri="{D42A27DB-BD31-4B8C-83A1-F6EECF244321}">
                <p14:modId xmlns:p14="http://schemas.microsoft.com/office/powerpoint/2010/main" val="1966794813"/>
              </p:ext>
            </p:extLst>
          </p:nvPr>
        </p:nvGraphicFramePr>
        <p:xfrm>
          <a:off x="4379913" y="4829175"/>
          <a:ext cx="3098800" cy="647700"/>
        </p:xfrm>
        <a:graphic>
          <a:graphicData uri="http://schemas.openxmlformats.org/presentationml/2006/ole">
            <mc:AlternateContent xmlns:mc="http://schemas.openxmlformats.org/markup-compatibility/2006">
              <mc:Choice xmlns:v="urn:schemas-microsoft-com:vml" Requires="v">
                <p:oleObj name="Ecuación" r:id="rId5" imgW="3098800" imgH="647700" progId="Equation.3">
                  <p:embed/>
                </p:oleObj>
              </mc:Choice>
              <mc:Fallback>
                <p:oleObj name="Ecuación" r:id="rId5" imgW="3098800" imgH="647700" progId="Equation.3">
                  <p:embed/>
                  <p:pic>
                    <p:nvPicPr>
                      <p:cNvPr id="9" name="Object 11">
                        <a:extLst>
                          <a:ext uri="{FF2B5EF4-FFF2-40B4-BE49-F238E27FC236}">
                            <a16:creationId xmlns:a16="http://schemas.microsoft.com/office/drawing/2014/main" id="{134D5AFB-B13F-46C4-AAF8-D8B262D315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9913" y="4829175"/>
                        <a:ext cx="30988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5">
            <a:extLst>
              <a:ext uri="{FF2B5EF4-FFF2-40B4-BE49-F238E27FC236}">
                <a16:creationId xmlns:a16="http://schemas.microsoft.com/office/drawing/2014/main" id="{65EC1188-6AA0-4A27-A8B5-8DDC9153CEF1}"/>
              </a:ext>
            </a:extLst>
          </p:cNvPr>
          <p:cNvGraphicFramePr>
            <a:graphicFrameLocks noChangeAspect="1"/>
          </p:cNvGraphicFramePr>
          <p:nvPr>
            <p:extLst>
              <p:ext uri="{D42A27DB-BD31-4B8C-83A1-F6EECF244321}">
                <p14:modId xmlns:p14="http://schemas.microsoft.com/office/powerpoint/2010/main" val="2788392365"/>
              </p:ext>
            </p:extLst>
          </p:nvPr>
        </p:nvGraphicFramePr>
        <p:xfrm>
          <a:off x="89562" y="1692604"/>
          <a:ext cx="2724522" cy="3578476"/>
        </p:xfrm>
        <a:graphic>
          <a:graphicData uri="http://schemas.openxmlformats.org/presentationml/2006/ole">
            <mc:AlternateContent xmlns:mc="http://schemas.openxmlformats.org/markup-compatibility/2006">
              <mc:Choice xmlns:v="urn:schemas-microsoft-com:vml" Requires="v">
                <p:oleObj name="Documento" r:id="rId7" imgW="5715000" imgH="3911600" progId="Word.Document.12">
                  <p:link updateAutomatic="1"/>
                </p:oleObj>
              </mc:Choice>
              <mc:Fallback>
                <p:oleObj name="Documento" r:id="rId7" imgW="5715000" imgH="3911600" progId="Word.Document.12">
                  <p:link updateAutomatic="1"/>
                  <p:pic>
                    <p:nvPicPr>
                      <p:cNvPr id="10" name="Object 5">
                        <a:extLst>
                          <a:ext uri="{FF2B5EF4-FFF2-40B4-BE49-F238E27FC236}">
                            <a16:creationId xmlns:a16="http://schemas.microsoft.com/office/drawing/2014/main" id="{65EC1188-6AA0-4A27-A8B5-8DDC9153CE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3936" r="23936"/>
                      <a:stretch>
                        <a:fillRect/>
                      </a:stretch>
                    </p:blipFill>
                    <p:spPr bwMode="auto">
                      <a:xfrm>
                        <a:off x="89562" y="1692604"/>
                        <a:ext cx="2724522" cy="3578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 name="Marcador de número de diapositiva 1">
            <a:extLst>
              <a:ext uri="{FF2B5EF4-FFF2-40B4-BE49-F238E27FC236}">
                <a16:creationId xmlns:a16="http://schemas.microsoft.com/office/drawing/2014/main" id="{C1E43DDD-40A5-406C-B28B-3029200B44E7}"/>
              </a:ext>
            </a:extLst>
          </p:cNvPr>
          <p:cNvSpPr>
            <a:spLocks noGrp="1"/>
          </p:cNvSpPr>
          <p:nvPr>
            <p:ph type="sldNum" sz="quarter" idx="12"/>
          </p:nvPr>
        </p:nvSpPr>
        <p:spPr/>
        <p:txBody>
          <a:bodyPr/>
          <a:lstStyle/>
          <a:p>
            <a:fld id="{DFA4F046-044E-46E9-9F2A-D598350E22B2}" type="slidenum">
              <a:rPr lang="es-ES" smtClean="0"/>
              <a:t>13</a:t>
            </a:fld>
            <a:endParaRPr lang="es-ES"/>
          </a:p>
        </p:txBody>
      </p:sp>
    </p:spTree>
    <p:extLst>
      <p:ext uri="{BB962C8B-B14F-4D97-AF65-F5344CB8AC3E}">
        <p14:creationId xmlns:p14="http://schemas.microsoft.com/office/powerpoint/2010/main" val="2116764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GB" b="1">
                <a:solidFill>
                  <a:srgbClr val="002060"/>
                </a:solidFill>
                <a:sym typeface="Symbol" panose="05050102010706020507" pitchFamily="18" charset="2"/>
              </a:rPr>
              <a:t>Symmetry and Statistical Factors</a:t>
            </a:r>
            <a:endParaRPr lang="en-US" b="1" baseline="30000">
              <a:solidFill>
                <a:schemeClr val="accent2"/>
              </a:solidFill>
              <a:latin typeface="Verdana" pitchFamily="34" charset="0"/>
            </a:endParaRPr>
          </a:p>
        </p:txBody>
      </p:sp>
      <p:sp>
        <p:nvSpPr>
          <p:cNvPr id="60" name="CuadroTexto 59">
            <a:extLst>
              <a:ext uri="{FF2B5EF4-FFF2-40B4-BE49-F238E27FC236}">
                <a16:creationId xmlns:a16="http://schemas.microsoft.com/office/drawing/2014/main" id="{BC771969-4317-4967-8A73-4E2D0D6B3EBC}"/>
              </a:ext>
            </a:extLst>
          </p:cNvPr>
          <p:cNvSpPr txBox="1"/>
          <p:nvPr/>
        </p:nvSpPr>
        <p:spPr>
          <a:xfrm>
            <a:off x="335202" y="587938"/>
            <a:ext cx="8656804" cy="877163"/>
          </a:xfrm>
          <a:prstGeom prst="rect">
            <a:avLst/>
          </a:prstGeom>
          <a:noFill/>
        </p:spPr>
        <p:txBody>
          <a:bodyPr wrap="square" rtlCol="0">
            <a:spAutoFit/>
          </a:bodyPr>
          <a:lstStyle/>
          <a:p>
            <a:pPr>
              <a:spcBef>
                <a:spcPts val="600"/>
              </a:spcBef>
              <a:spcAft>
                <a:spcPts val="1200"/>
              </a:spcAft>
            </a:pPr>
            <a:r>
              <a:rPr lang="en-GB" dirty="0">
                <a:solidFill>
                  <a:srgbClr val="002060"/>
                </a:solidFill>
                <a:sym typeface="Symbol" panose="05050102010706020507" pitchFamily="18" charset="2"/>
              </a:rPr>
              <a:t>Example 2: </a:t>
            </a:r>
            <a:r>
              <a:rPr lang="en-GB" dirty="0">
                <a:sym typeface="Symbol" panose="05050102010706020507" pitchFamily="18" charset="2"/>
              </a:rPr>
              <a:t>Reaction with optical isomers. </a:t>
            </a:r>
          </a:p>
          <a:p>
            <a:pPr>
              <a:spcBef>
                <a:spcPts val="600"/>
              </a:spcBef>
              <a:spcAft>
                <a:spcPts val="1200"/>
              </a:spcAft>
            </a:pPr>
            <a:endParaRPr lang="en-GB" dirty="0">
              <a:sym typeface="Symbol" panose="05050102010706020507" pitchFamily="18" charset="2"/>
            </a:endParaRPr>
          </a:p>
        </p:txBody>
      </p:sp>
      <p:grpSp>
        <p:nvGrpSpPr>
          <p:cNvPr id="12" name="Group 57">
            <a:extLst>
              <a:ext uri="{FF2B5EF4-FFF2-40B4-BE49-F238E27FC236}">
                <a16:creationId xmlns:a16="http://schemas.microsoft.com/office/drawing/2014/main" id="{F126C35E-253B-43CA-B541-07ACF99328FD}"/>
              </a:ext>
            </a:extLst>
          </p:cNvPr>
          <p:cNvGrpSpPr>
            <a:grpSpLocks/>
          </p:cNvGrpSpPr>
          <p:nvPr/>
        </p:nvGrpSpPr>
        <p:grpSpPr bwMode="auto">
          <a:xfrm>
            <a:off x="3867151" y="989459"/>
            <a:ext cx="4732340" cy="1620838"/>
            <a:chOff x="2436" y="563"/>
            <a:chExt cx="2981" cy="1021"/>
          </a:xfrm>
        </p:grpSpPr>
        <p:sp>
          <p:nvSpPr>
            <p:cNvPr id="13" name="Text Box 14">
              <a:extLst>
                <a:ext uri="{FF2B5EF4-FFF2-40B4-BE49-F238E27FC236}">
                  <a16:creationId xmlns:a16="http://schemas.microsoft.com/office/drawing/2014/main" id="{E1A97392-DD2E-4327-9DF2-01D3BA64FD04}"/>
                </a:ext>
              </a:extLst>
            </p:cNvPr>
            <p:cNvSpPr txBox="1">
              <a:spLocks noChangeArrowheads="1"/>
            </p:cNvSpPr>
            <p:nvPr/>
          </p:nvSpPr>
          <p:spPr bwMode="auto">
            <a:xfrm>
              <a:off x="2436" y="563"/>
              <a:ext cx="1901" cy="231"/>
            </a:xfrm>
            <a:prstGeom prst="rect">
              <a:avLst/>
            </a:prstGeom>
            <a:noFill/>
            <a:ln w="9525">
              <a:noFill/>
              <a:miter lim="800000"/>
              <a:headEnd/>
              <a:tailEnd/>
            </a:ln>
            <a:effectLst/>
          </p:spPr>
          <p:txBody>
            <a:bodyPr wrap="none">
              <a:prstTxWarp prst="textNoShape">
                <a:avLst/>
              </a:prstTxWarp>
              <a:spAutoFit/>
            </a:bodyPr>
            <a:lstStyle/>
            <a:p>
              <a:r>
                <a:rPr lang="es-ES_tradnl" dirty="0"/>
                <a:t>H + CH</a:t>
              </a:r>
              <a:r>
                <a:rPr lang="es-ES_tradnl" baseline="-25000" dirty="0"/>
                <a:t>3</a:t>
              </a:r>
              <a:r>
                <a:rPr lang="es-ES_tradnl" dirty="0"/>
                <a:t>OH </a:t>
              </a:r>
              <a:r>
                <a:rPr lang="es-ES_tradnl" dirty="0">
                  <a:sym typeface="Symbol" pitchFamily="-112" charset="2"/>
                </a:rPr>
                <a:t> H</a:t>
              </a:r>
              <a:r>
                <a:rPr lang="es-ES_tradnl" baseline="-25000" dirty="0">
                  <a:sym typeface="Symbol" pitchFamily="-112" charset="2"/>
                </a:rPr>
                <a:t>2</a:t>
              </a:r>
              <a:r>
                <a:rPr lang="es-ES_tradnl" dirty="0">
                  <a:sym typeface="Symbol" pitchFamily="-112" charset="2"/>
                </a:rPr>
                <a:t> + CH</a:t>
              </a:r>
              <a:r>
                <a:rPr lang="es-ES_tradnl" baseline="-25000" dirty="0">
                  <a:sym typeface="Symbol" pitchFamily="-112" charset="2"/>
                </a:rPr>
                <a:t>2</a:t>
              </a:r>
              <a:r>
                <a:rPr lang="es-ES_tradnl" dirty="0">
                  <a:sym typeface="Symbol" pitchFamily="-112" charset="2"/>
                </a:rPr>
                <a:t>OH</a:t>
              </a:r>
              <a:endParaRPr lang="es-ES" dirty="0"/>
            </a:p>
          </p:txBody>
        </p:sp>
        <p:graphicFrame>
          <p:nvGraphicFramePr>
            <p:cNvPr id="14" name="Object 30">
              <a:extLst>
                <a:ext uri="{FF2B5EF4-FFF2-40B4-BE49-F238E27FC236}">
                  <a16:creationId xmlns:a16="http://schemas.microsoft.com/office/drawing/2014/main" id="{CC03ADD9-93FD-4C4A-B895-B1EAE67238AB}"/>
                </a:ext>
              </a:extLst>
            </p:cNvPr>
            <p:cNvGraphicFramePr>
              <a:graphicFrameLocks noChangeAspect="1"/>
            </p:cNvGraphicFramePr>
            <p:nvPr/>
          </p:nvGraphicFramePr>
          <p:xfrm>
            <a:off x="3792" y="864"/>
            <a:ext cx="864" cy="698"/>
          </p:xfrm>
          <a:graphic>
            <a:graphicData uri="http://schemas.openxmlformats.org/presentationml/2006/ole">
              <mc:AlternateContent xmlns:mc="http://schemas.openxmlformats.org/markup-compatibility/2006">
                <mc:Choice xmlns:v="urn:schemas-microsoft-com:vml" Requires="v">
                  <p:oleObj name="CS ChemDraw Drawing" r:id="rId3" imgW="1041120" imgH="840600" progId="">
                    <p:embed/>
                  </p:oleObj>
                </mc:Choice>
                <mc:Fallback>
                  <p:oleObj name="CS ChemDraw Drawing" r:id="rId3" imgW="1041120" imgH="840600" progId="">
                    <p:embed/>
                    <p:pic>
                      <p:nvPicPr>
                        <p:cNvPr id="14" name="Object 30">
                          <a:extLst>
                            <a:ext uri="{FF2B5EF4-FFF2-40B4-BE49-F238E27FC236}">
                              <a16:creationId xmlns:a16="http://schemas.microsoft.com/office/drawing/2014/main" id="{CC03ADD9-93FD-4C4A-B895-B1EAE6723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864"/>
                          <a:ext cx="864" cy="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32">
              <a:extLst>
                <a:ext uri="{FF2B5EF4-FFF2-40B4-BE49-F238E27FC236}">
                  <a16:creationId xmlns:a16="http://schemas.microsoft.com/office/drawing/2014/main" id="{56334AB9-22A4-45E2-AE05-49DBD0CEFF69}"/>
                </a:ext>
              </a:extLst>
            </p:cNvPr>
            <p:cNvGraphicFramePr>
              <a:graphicFrameLocks noChangeAspect="1"/>
            </p:cNvGraphicFramePr>
            <p:nvPr/>
          </p:nvGraphicFramePr>
          <p:xfrm>
            <a:off x="4752" y="816"/>
            <a:ext cx="665" cy="768"/>
          </p:xfrm>
          <a:graphic>
            <a:graphicData uri="http://schemas.openxmlformats.org/presentationml/2006/ole">
              <mc:AlternateContent xmlns:mc="http://schemas.openxmlformats.org/markup-compatibility/2006">
                <mc:Choice xmlns:v="urn:schemas-microsoft-com:vml" Requires="v">
                  <p:oleObj name="CS ChemDraw Drawing" r:id="rId5" imgW="782280" imgH="903960" progId="ChemDraw.Document.6.0">
                    <p:embed/>
                  </p:oleObj>
                </mc:Choice>
                <mc:Fallback>
                  <p:oleObj name="CS ChemDraw Drawing" r:id="rId5" imgW="782280" imgH="903960" progId="ChemDraw.Document.6.0">
                    <p:embed/>
                    <p:pic>
                      <p:nvPicPr>
                        <p:cNvPr id="15" name="Object 32">
                          <a:extLst>
                            <a:ext uri="{FF2B5EF4-FFF2-40B4-BE49-F238E27FC236}">
                              <a16:creationId xmlns:a16="http://schemas.microsoft.com/office/drawing/2014/main" id="{56334AB9-22A4-45E2-AE05-49DBD0CEFF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2" y="816"/>
                          <a:ext cx="665"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6" name="Group 62">
            <a:extLst>
              <a:ext uri="{FF2B5EF4-FFF2-40B4-BE49-F238E27FC236}">
                <a16:creationId xmlns:a16="http://schemas.microsoft.com/office/drawing/2014/main" id="{55DD49C5-C48F-468E-A39E-E3297B3E4809}"/>
              </a:ext>
            </a:extLst>
          </p:cNvPr>
          <p:cNvGrpSpPr>
            <a:grpSpLocks/>
          </p:cNvGrpSpPr>
          <p:nvPr/>
        </p:nvGrpSpPr>
        <p:grpSpPr bwMode="auto">
          <a:xfrm>
            <a:off x="76200" y="1467296"/>
            <a:ext cx="5257800" cy="5029200"/>
            <a:chOff x="48" y="864"/>
            <a:chExt cx="3312" cy="3168"/>
          </a:xfrm>
        </p:grpSpPr>
        <p:sp>
          <p:nvSpPr>
            <p:cNvPr id="17" name="Freeform 45">
              <a:extLst>
                <a:ext uri="{FF2B5EF4-FFF2-40B4-BE49-F238E27FC236}">
                  <a16:creationId xmlns:a16="http://schemas.microsoft.com/office/drawing/2014/main" id="{0E66517A-CE5F-491B-B828-D4B57D47FFAF}"/>
                </a:ext>
              </a:extLst>
            </p:cNvPr>
            <p:cNvSpPr>
              <a:spLocks/>
            </p:cNvSpPr>
            <p:nvPr/>
          </p:nvSpPr>
          <p:spPr bwMode="auto">
            <a:xfrm>
              <a:off x="598" y="1548"/>
              <a:ext cx="1563" cy="1692"/>
            </a:xfrm>
            <a:custGeom>
              <a:avLst/>
              <a:gdLst/>
              <a:ahLst/>
              <a:cxnLst>
                <a:cxn ang="0">
                  <a:pos x="0" y="872"/>
                </a:cxn>
                <a:cxn ang="0">
                  <a:pos x="48" y="1016"/>
                </a:cxn>
                <a:cxn ang="0">
                  <a:pos x="96" y="1016"/>
                </a:cxn>
                <a:cxn ang="0">
                  <a:pos x="192" y="824"/>
                </a:cxn>
                <a:cxn ang="0">
                  <a:pos x="336" y="488"/>
                </a:cxn>
                <a:cxn ang="0">
                  <a:pos x="432" y="296"/>
                </a:cxn>
                <a:cxn ang="0">
                  <a:pos x="528" y="152"/>
                </a:cxn>
                <a:cxn ang="0">
                  <a:pos x="624" y="56"/>
                </a:cxn>
                <a:cxn ang="0">
                  <a:pos x="720" y="8"/>
                </a:cxn>
                <a:cxn ang="0">
                  <a:pos x="768" y="8"/>
                </a:cxn>
                <a:cxn ang="0">
                  <a:pos x="864" y="56"/>
                </a:cxn>
                <a:cxn ang="0">
                  <a:pos x="960" y="152"/>
                </a:cxn>
              </a:cxnLst>
              <a:rect l="0" t="0" r="r" b="b"/>
              <a:pathLst>
                <a:path w="960" h="1048">
                  <a:moveTo>
                    <a:pt x="0" y="872"/>
                  </a:moveTo>
                  <a:cubicBezTo>
                    <a:pt x="16" y="932"/>
                    <a:pt x="32" y="992"/>
                    <a:pt x="48" y="1016"/>
                  </a:cubicBezTo>
                  <a:cubicBezTo>
                    <a:pt x="64" y="1040"/>
                    <a:pt x="72" y="1048"/>
                    <a:pt x="96" y="1016"/>
                  </a:cubicBezTo>
                  <a:cubicBezTo>
                    <a:pt x="120" y="984"/>
                    <a:pt x="152" y="912"/>
                    <a:pt x="192" y="824"/>
                  </a:cubicBezTo>
                  <a:cubicBezTo>
                    <a:pt x="232" y="736"/>
                    <a:pt x="296" y="576"/>
                    <a:pt x="336" y="488"/>
                  </a:cubicBezTo>
                  <a:cubicBezTo>
                    <a:pt x="376" y="400"/>
                    <a:pt x="400" y="352"/>
                    <a:pt x="432" y="296"/>
                  </a:cubicBezTo>
                  <a:cubicBezTo>
                    <a:pt x="464" y="240"/>
                    <a:pt x="496" y="192"/>
                    <a:pt x="528" y="152"/>
                  </a:cubicBezTo>
                  <a:cubicBezTo>
                    <a:pt x="560" y="112"/>
                    <a:pt x="592" y="80"/>
                    <a:pt x="624" y="56"/>
                  </a:cubicBezTo>
                  <a:cubicBezTo>
                    <a:pt x="656" y="32"/>
                    <a:pt x="696" y="16"/>
                    <a:pt x="720" y="8"/>
                  </a:cubicBezTo>
                  <a:cubicBezTo>
                    <a:pt x="744" y="0"/>
                    <a:pt x="744" y="0"/>
                    <a:pt x="768" y="8"/>
                  </a:cubicBezTo>
                  <a:cubicBezTo>
                    <a:pt x="792" y="16"/>
                    <a:pt x="832" y="32"/>
                    <a:pt x="864" y="56"/>
                  </a:cubicBezTo>
                  <a:cubicBezTo>
                    <a:pt x="896" y="80"/>
                    <a:pt x="936" y="120"/>
                    <a:pt x="960" y="152"/>
                  </a:cubicBezTo>
                </a:path>
              </a:pathLst>
            </a:custGeom>
            <a:noFill/>
            <a:ln w="19050" cmpd="sng">
              <a:solidFill>
                <a:schemeClr val="tx1"/>
              </a:solidFill>
              <a:round/>
              <a:headEnd/>
              <a:tailEnd/>
            </a:ln>
            <a:effectLst/>
          </p:spPr>
          <p:txBody>
            <a:bodyPr>
              <a:prstTxWarp prst="textNoShape">
                <a:avLst/>
              </a:prstTxWarp>
            </a:bodyPr>
            <a:lstStyle/>
            <a:p>
              <a:endParaRPr lang="es-ES_tradnl"/>
            </a:p>
          </p:txBody>
        </p:sp>
        <p:sp>
          <p:nvSpPr>
            <p:cNvPr id="18" name="Freeform 46">
              <a:extLst>
                <a:ext uri="{FF2B5EF4-FFF2-40B4-BE49-F238E27FC236}">
                  <a16:creationId xmlns:a16="http://schemas.microsoft.com/office/drawing/2014/main" id="{83E38002-64BA-4637-92F1-C331BCC89FE7}"/>
                </a:ext>
              </a:extLst>
            </p:cNvPr>
            <p:cNvSpPr>
              <a:spLocks/>
            </p:cNvSpPr>
            <p:nvPr/>
          </p:nvSpPr>
          <p:spPr bwMode="auto">
            <a:xfrm>
              <a:off x="1670" y="1344"/>
              <a:ext cx="1236" cy="234"/>
            </a:xfrm>
            <a:custGeom>
              <a:avLst/>
              <a:gdLst/>
              <a:ahLst/>
              <a:cxnLst>
                <a:cxn ang="0">
                  <a:pos x="0" y="64"/>
                </a:cxn>
                <a:cxn ang="0">
                  <a:pos x="48" y="112"/>
                </a:cxn>
                <a:cxn ang="0">
                  <a:pos x="96" y="112"/>
                </a:cxn>
                <a:cxn ang="0">
                  <a:pos x="192" y="64"/>
                </a:cxn>
                <a:cxn ang="0">
                  <a:pos x="288" y="16"/>
                </a:cxn>
                <a:cxn ang="0">
                  <a:pos x="384" y="16"/>
                </a:cxn>
                <a:cxn ang="0">
                  <a:pos x="480" y="112"/>
                </a:cxn>
                <a:cxn ang="0">
                  <a:pos x="576" y="112"/>
                </a:cxn>
              </a:cxnLst>
              <a:rect l="0" t="0" r="r" b="b"/>
              <a:pathLst>
                <a:path w="576" h="128">
                  <a:moveTo>
                    <a:pt x="0" y="64"/>
                  </a:moveTo>
                  <a:cubicBezTo>
                    <a:pt x="16" y="84"/>
                    <a:pt x="32" y="104"/>
                    <a:pt x="48" y="112"/>
                  </a:cubicBezTo>
                  <a:cubicBezTo>
                    <a:pt x="64" y="120"/>
                    <a:pt x="72" y="120"/>
                    <a:pt x="96" y="112"/>
                  </a:cubicBezTo>
                  <a:cubicBezTo>
                    <a:pt x="120" y="104"/>
                    <a:pt x="160" y="80"/>
                    <a:pt x="192" y="64"/>
                  </a:cubicBezTo>
                  <a:cubicBezTo>
                    <a:pt x="224" y="48"/>
                    <a:pt x="256" y="24"/>
                    <a:pt x="288" y="16"/>
                  </a:cubicBezTo>
                  <a:cubicBezTo>
                    <a:pt x="320" y="8"/>
                    <a:pt x="352" y="0"/>
                    <a:pt x="384" y="16"/>
                  </a:cubicBezTo>
                  <a:cubicBezTo>
                    <a:pt x="416" y="32"/>
                    <a:pt x="448" y="96"/>
                    <a:pt x="480" y="112"/>
                  </a:cubicBezTo>
                  <a:cubicBezTo>
                    <a:pt x="512" y="128"/>
                    <a:pt x="560" y="112"/>
                    <a:pt x="576" y="112"/>
                  </a:cubicBezTo>
                </a:path>
              </a:pathLst>
            </a:custGeom>
            <a:noFill/>
            <a:ln w="19050" cmpd="sng">
              <a:solidFill>
                <a:schemeClr val="tx1"/>
              </a:solidFill>
              <a:round/>
              <a:headEnd/>
              <a:tailEnd/>
            </a:ln>
            <a:effectLst/>
          </p:spPr>
          <p:txBody>
            <a:bodyPr>
              <a:prstTxWarp prst="textNoShape">
                <a:avLst/>
              </a:prstTxWarp>
            </a:bodyPr>
            <a:lstStyle/>
            <a:p>
              <a:endParaRPr lang="es-ES_tradnl"/>
            </a:p>
          </p:txBody>
        </p:sp>
        <p:sp>
          <p:nvSpPr>
            <p:cNvPr id="19" name="Text Box 49">
              <a:extLst>
                <a:ext uri="{FF2B5EF4-FFF2-40B4-BE49-F238E27FC236}">
                  <a16:creationId xmlns:a16="http://schemas.microsoft.com/office/drawing/2014/main" id="{1C148D00-73D2-4A72-B9AC-D6CB8C5B5D9B}"/>
                </a:ext>
              </a:extLst>
            </p:cNvPr>
            <p:cNvSpPr txBox="1">
              <a:spLocks noChangeArrowheads="1"/>
            </p:cNvSpPr>
            <p:nvPr/>
          </p:nvSpPr>
          <p:spPr bwMode="auto">
            <a:xfrm>
              <a:off x="48" y="3211"/>
              <a:ext cx="584" cy="192"/>
            </a:xfrm>
            <a:prstGeom prst="rect">
              <a:avLst/>
            </a:prstGeom>
            <a:noFill/>
            <a:ln w="9525">
              <a:noFill/>
              <a:miter lim="800000"/>
              <a:headEnd/>
              <a:tailEnd/>
            </a:ln>
            <a:effectLst/>
          </p:spPr>
          <p:txBody>
            <a:bodyPr wrap="none">
              <a:prstTxWarp prst="textNoShape">
                <a:avLst/>
              </a:prstTxWarp>
              <a:spAutoFit/>
            </a:bodyPr>
            <a:lstStyle/>
            <a:p>
              <a:r>
                <a:rPr lang="es-ES_tradnl" sz="1400"/>
                <a:t>Reactant</a:t>
              </a:r>
              <a:endParaRPr lang="es-ES" sz="1400"/>
            </a:p>
          </p:txBody>
        </p:sp>
        <p:sp>
          <p:nvSpPr>
            <p:cNvPr id="20" name="Freeform 44">
              <a:extLst>
                <a:ext uri="{FF2B5EF4-FFF2-40B4-BE49-F238E27FC236}">
                  <a16:creationId xmlns:a16="http://schemas.microsoft.com/office/drawing/2014/main" id="{E63B4435-F443-4C52-BE6D-BB2B27A09CC4}"/>
                </a:ext>
              </a:extLst>
            </p:cNvPr>
            <p:cNvSpPr>
              <a:spLocks/>
            </p:cNvSpPr>
            <p:nvPr/>
          </p:nvSpPr>
          <p:spPr bwMode="auto">
            <a:xfrm>
              <a:off x="507" y="1558"/>
              <a:ext cx="2853" cy="1682"/>
            </a:xfrm>
            <a:custGeom>
              <a:avLst/>
              <a:gdLst/>
              <a:ahLst/>
              <a:cxnLst>
                <a:cxn ang="0">
                  <a:pos x="0" y="872"/>
                </a:cxn>
                <a:cxn ang="0">
                  <a:pos x="48" y="1016"/>
                </a:cxn>
                <a:cxn ang="0">
                  <a:pos x="96" y="1016"/>
                </a:cxn>
                <a:cxn ang="0">
                  <a:pos x="192" y="824"/>
                </a:cxn>
                <a:cxn ang="0">
                  <a:pos x="336" y="488"/>
                </a:cxn>
                <a:cxn ang="0">
                  <a:pos x="432" y="296"/>
                </a:cxn>
                <a:cxn ang="0">
                  <a:pos x="528" y="152"/>
                </a:cxn>
                <a:cxn ang="0">
                  <a:pos x="624" y="56"/>
                </a:cxn>
                <a:cxn ang="0">
                  <a:pos x="720" y="8"/>
                </a:cxn>
                <a:cxn ang="0">
                  <a:pos x="768" y="8"/>
                </a:cxn>
                <a:cxn ang="0">
                  <a:pos x="864" y="56"/>
                </a:cxn>
                <a:cxn ang="0">
                  <a:pos x="960" y="152"/>
                </a:cxn>
              </a:cxnLst>
              <a:rect l="0" t="0" r="r" b="b"/>
              <a:pathLst>
                <a:path w="960" h="1048">
                  <a:moveTo>
                    <a:pt x="0" y="872"/>
                  </a:moveTo>
                  <a:cubicBezTo>
                    <a:pt x="16" y="932"/>
                    <a:pt x="32" y="992"/>
                    <a:pt x="48" y="1016"/>
                  </a:cubicBezTo>
                  <a:cubicBezTo>
                    <a:pt x="64" y="1040"/>
                    <a:pt x="72" y="1048"/>
                    <a:pt x="96" y="1016"/>
                  </a:cubicBezTo>
                  <a:cubicBezTo>
                    <a:pt x="120" y="984"/>
                    <a:pt x="152" y="912"/>
                    <a:pt x="192" y="824"/>
                  </a:cubicBezTo>
                  <a:cubicBezTo>
                    <a:pt x="232" y="736"/>
                    <a:pt x="296" y="576"/>
                    <a:pt x="336" y="488"/>
                  </a:cubicBezTo>
                  <a:cubicBezTo>
                    <a:pt x="376" y="400"/>
                    <a:pt x="400" y="352"/>
                    <a:pt x="432" y="296"/>
                  </a:cubicBezTo>
                  <a:cubicBezTo>
                    <a:pt x="464" y="240"/>
                    <a:pt x="496" y="192"/>
                    <a:pt x="528" y="152"/>
                  </a:cubicBezTo>
                  <a:cubicBezTo>
                    <a:pt x="560" y="112"/>
                    <a:pt x="592" y="80"/>
                    <a:pt x="624" y="56"/>
                  </a:cubicBezTo>
                  <a:cubicBezTo>
                    <a:pt x="656" y="32"/>
                    <a:pt x="696" y="16"/>
                    <a:pt x="720" y="8"/>
                  </a:cubicBezTo>
                  <a:cubicBezTo>
                    <a:pt x="744" y="0"/>
                    <a:pt x="744" y="0"/>
                    <a:pt x="768" y="8"/>
                  </a:cubicBezTo>
                  <a:cubicBezTo>
                    <a:pt x="792" y="16"/>
                    <a:pt x="832" y="32"/>
                    <a:pt x="864" y="56"/>
                  </a:cubicBezTo>
                  <a:cubicBezTo>
                    <a:pt x="896" y="80"/>
                    <a:pt x="936" y="120"/>
                    <a:pt x="960" y="152"/>
                  </a:cubicBezTo>
                </a:path>
              </a:pathLst>
            </a:custGeom>
            <a:noFill/>
            <a:ln w="19050" cmpd="sng">
              <a:solidFill>
                <a:schemeClr val="tx1"/>
              </a:solidFill>
              <a:round/>
              <a:headEnd/>
              <a:tailEnd/>
            </a:ln>
            <a:effectLst/>
          </p:spPr>
          <p:txBody>
            <a:bodyPr>
              <a:prstTxWarp prst="textNoShape">
                <a:avLst/>
              </a:prstTxWarp>
            </a:bodyPr>
            <a:lstStyle/>
            <a:p>
              <a:endParaRPr lang="es-ES_tradnl"/>
            </a:p>
          </p:txBody>
        </p:sp>
        <p:sp>
          <p:nvSpPr>
            <p:cNvPr id="21" name="Text Box 47">
              <a:extLst>
                <a:ext uri="{FF2B5EF4-FFF2-40B4-BE49-F238E27FC236}">
                  <a16:creationId xmlns:a16="http://schemas.microsoft.com/office/drawing/2014/main" id="{3335F93F-C07C-40B1-B7AF-C6E23A83E76C}"/>
                </a:ext>
              </a:extLst>
            </p:cNvPr>
            <p:cNvSpPr txBox="1">
              <a:spLocks noChangeArrowheads="1"/>
            </p:cNvSpPr>
            <p:nvPr/>
          </p:nvSpPr>
          <p:spPr bwMode="auto">
            <a:xfrm>
              <a:off x="1622" y="1613"/>
              <a:ext cx="913" cy="191"/>
            </a:xfrm>
            <a:prstGeom prst="rect">
              <a:avLst/>
            </a:prstGeom>
            <a:noFill/>
            <a:ln w="9525">
              <a:noFill/>
              <a:miter lim="800000"/>
              <a:headEnd/>
              <a:tailEnd/>
            </a:ln>
            <a:effectLst/>
          </p:spPr>
          <p:txBody>
            <a:bodyPr>
              <a:prstTxWarp prst="textNoShape">
                <a:avLst/>
              </a:prstTxWarp>
              <a:spAutoFit/>
            </a:bodyPr>
            <a:lstStyle/>
            <a:p>
              <a:r>
                <a:rPr lang="es-ES_tradnl" sz="1400"/>
                <a:t>TS1</a:t>
              </a:r>
              <a:endParaRPr lang="es-ES" sz="1400"/>
            </a:p>
          </p:txBody>
        </p:sp>
        <p:sp>
          <p:nvSpPr>
            <p:cNvPr id="22" name="Text Box 48">
              <a:extLst>
                <a:ext uri="{FF2B5EF4-FFF2-40B4-BE49-F238E27FC236}">
                  <a16:creationId xmlns:a16="http://schemas.microsoft.com/office/drawing/2014/main" id="{392AAA30-CB13-47D1-8A00-13F86644D235}"/>
                </a:ext>
              </a:extLst>
            </p:cNvPr>
            <p:cNvSpPr txBox="1">
              <a:spLocks noChangeArrowheads="1"/>
            </p:cNvSpPr>
            <p:nvPr/>
          </p:nvSpPr>
          <p:spPr bwMode="auto">
            <a:xfrm>
              <a:off x="2584" y="1608"/>
              <a:ext cx="380" cy="191"/>
            </a:xfrm>
            <a:prstGeom prst="rect">
              <a:avLst/>
            </a:prstGeom>
            <a:noFill/>
            <a:ln w="9525">
              <a:noFill/>
              <a:miter lim="800000"/>
              <a:headEnd/>
              <a:tailEnd/>
            </a:ln>
            <a:effectLst/>
          </p:spPr>
          <p:txBody>
            <a:bodyPr wrap="none">
              <a:prstTxWarp prst="textNoShape">
                <a:avLst/>
              </a:prstTxWarp>
              <a:spAutoFit/>
            </a:bodyPr>
            <a:lstStyle/>
            <a:p>
              <a:r>
                <a:rPr lang="es-ES_tradnl" sz="1400"/>
                <a:t>TS1*</a:t>
              </a:r>
              <a:endParaRPr lang="es-ES" sz="1400"/>
            </a:p>
          </p:txBody>
        </p:sp>
        <p:graphicFrame>
          <p:nvGraphicFramePr>
            <p:cNvPr id="23" name="Object 52">
              <a:extLst>
                <a:ext uri="{FF2B5EF4-FFF2-40B4-BE49-F238E27FC236}">
                  <a16:creationId xmlns:a16="http://schemas.microsoft.com/office/drawing/2014/main" id="{F207176E-7409-4668-95F9-A10ECE430380}"/>
                </a:ext>
              </a:extLst>
            </p:cNvPr>
            <p:cNvGraphicFramePr>
              <a:graphicFrameLocks noChangeAspect="1"/>
            </p:cNvGraphicFramePr>
            <p:nvPr/>
          </p:nvGraphicFramePr>
          <p:xfrm>
            <a:off x="480" y="3264"/>
            <a:ext cx="665" cy="768"/>
          </p:xfrm>
          <a:graphic>
            <a:graphicData uri="http://schemas.openxmlformats.org/presentationml/2006/ole">
              <mc:AlternateContent xmlns:mc="http://schemas.openxmlformats.org/markup-compatibility/2006">
                <mc:Choice xmlns:v="urn:schemas-microsoft-com:vml" Requires="v">
                  <p:oleObj name="CS ChemDraw Drawing" r:id="rId7" imgW="782280" imgH="903960" progId="">
                    <p:embed/>
                  </p:oleObj>
                </mc:Choice>
                <mc:Fallback>
                  <p:oleObj name="CS ChemDraw Drawing" r:id="rId7" imgW="782280" imgH="903960" progId="">
                    <p:embed/>
                    <p:pic>
                      <p:nvPicPr>
                        <p:cNvPr id="23" name="Object 52">
                          <a:extLst>
                            <a:ext uri="{FF2B5EF4-FFF2-40B4-BE49-F238E27FC236}">
                              <a16:creationId xmlns:a16="http://schemas.microsoft.com/office/drawing/2014/main" id="{F207176E-7409-4668-95F9-A10ECE4303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 y="3264"/>
                          <a:ext cx="665"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56">
              <a:extLst>
                <a:ext uri="{FF2B5EF4-FFF2-40B4-BE49-F238E27FC236}">
                  <a16:creationId xmlns:a16="http://schemas.microsoft.com/office/drawing/2014/main" id="{AFA7DE59-2872-4136-94AC-CC4569AAD20B}"/>
                </a:ext>
              </a:extLst>
            </p:cNvPr>
            <p:cNvGraphicFramePr>
              <a:graphicFrameLocks noChangeAspect="1"/>
            </p:cNvGraphicFramePr>
            <p:nvPr/>
          </p:nvGraphicFramePr>
          <p:xfrm>
            <a:off x="1440" y="864"/>
            <a:ext cx="1872" cy="658"/>
          </p:xfrm>
          <a:graphic>
            <a:graphicData uri="http://schemas.openxmlformats.org/presentationml/2006/ole">
              <mc:AlternateContent xmlns:mc="http://schemas.openxmlformats.org/markup-compatibility/2006">
                <mc:Choice xmlns:v="urn:schemas-microsoft-com:vml" Requires="v">
                  <p:oleObj name="CS ChemDraw Drawing" r:id="rId9" imgW="2135880" imgH="751680" progId="">
                    <p:embed/>
                  </p:oleObj>
                </mc:Choice>
                <mc:Fallback>
                  <p:oleObj name="CS ChemDraw Drawing" r:id="rId9" imgW="2135880" imgH="751680" progId="">
                    <p:embed/>
                    <p:pic>
                      <p:nvPicPr>
                        <p:cNvPr id="24" name="Object 56">
                          <a:extLst>
                            <a:ext uri="{FF2B5EF4-FFF2-40B4-BE49-F238E27FC236}">
                              <a16:creationId xmlns:a16="http://schemas.microsoft.com/office/drawing/2014/main" id="{AFA7DE59-2872-4136-94AC-CC4569AAD20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0" y="864"/>
                          <a:ext cx="1872" cy="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5" name="Group 65">
            <a:extLst>
              <a:ext uri="{FF2B5EF4-FFF2-40B4-BE49-F238E27FC236}">
                <a16:creationId xmlns:a16="http://schemas.microsoft.com/office/drawing/2014/main" id="{EA6975AC-5994-46B4-B570-E9289051B959}"/>
              </a:ext>
            </a:extLst>
          </p:cNvPr>
          <p:cNvGrpSpPr>
            <a:grpSpLocks/>
          </p:cNvGrpSpPr>
          <p:nvPr/>
        </p:nvGrpSpPr>
        <p:grpSpPr bwMode="auto">
          <a:xfrm>
            <a:off x="5791200" y="2534096"/>
            <a:ext cx="2971800" cy="1806575"/>
            <a:chOff x="3648" y="1536"/>
            <a:chExt cx="1872" cy="1138"/>
          </a:xfrm>
        </p:grpSpPr>
        <p:grpSp>
          <p:nvGrpSpPr>
            <p:cNvPr id="26" name="Group 63">
              <a:extLst>
                <a:ext uri="{FF2B5EF4-FFF2-40B4-BE49-F238E27FC236}">
                  <a16:creationId xmlns:a16="http://schemas.microsoft.com/office/drawing/2014/main" id="{602247AA-BAF2-42BE-AEC1-58E44222C6BB}"/>
                </a:ext>
              </a:extLst>
            </p:cNvPr>
            <p:cNvGrpSpPr>
              <a:grpSpLocks/>
            </p:cNvGrpSpPr>
            <p:nvPr/>
          </p:nvGrpSpPr>
          <p:grpSpPr bwMode="auto">
            <a:xfrm>
              <a:off x="3648" y="1536"/>
              <a:ext cx="1872" cy="1138"/>
              <a:chOff x="3648" y="1536"/>
              <a:chExt cx="1872" cy="1138"/>
            </a:xfrm>
          </p:grpSpPr>
          <p:sp>
            <p:nvSpPr>
              <p:cNvPr id="28" name="Line 28">
                <a:extLst>
                  <a:ext uri="{FF2B5EF4-FFF2-40B4-BE49-F238E27FC236}">
                    <a16:creationId xmlns:a16="http://schemas.microsoft.com/office/drawing/2014/main" id="{708CD773-6565-4D44-90CD-04722DCEE113}"/>
                  </a:ext>
                </a:extLst>
              </p:cNvPr>
              <p:cNvSpPr>
                <a:spLocks noChangeShapeType="1"/>
              </p:cNvSpPr>
              <p:nvPr/>
            </p:nvSpPr>
            <p:spPr bwMode="auto">
              <a:xfrm flipH="1">
                <a:off x="4224" y="1536"/>
                <a:ext cx="672" cy="528"/>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29" name="Line 29">
                <a:extLst>
                  <a:ext uri="{FF2B5EF4-FFF2-40B4-BE49-F238E27FC236}">
                    <a16:creationId xmlns:a16="http://schemas.microsoft.com/office/drawing/2014/main" id="{46FF4D49-2BD3-4655-BAC4-0E5B5FF003CB}"/>
                  </a:ext>
                </a:extLst>
              </p:cNvPr>
              <p:cNvSpPr>
                <a:spLocks noChangeShapeType="1"/>
              </p:cNvSpPr>
              <p:nvPr/>
            </p:nvSpPr>
            <p:spPr bwMode="auto">
              <a:xfrm>
                <a:off x="4896" y="1536"/>
                <a:ext cx="192" cy="432"/>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graphicFrame>
            <p:nvGraphicFramePr>
              <p:cNvPr id="30" name="Object 55">
                <a:extLst>
                  <a:ext uri="{FF2B5EF4-FFF2-40B4-BE49-F238E27FC236}">
                    <a16:creationId xmlns:a16="http://schemas.microsoft.com/office/drawing/2014/main" id="{C2FE9343-37FF-486E-950B-6A51F3A39876}"/>
                  </a:ext>
                </a:extLst>
              </p:cNvPr>
              <p:cNvGraphicFramePr>
                <a:graphicFrameLocks noChangeAspect="1"/>
              </p:cNvGraphicFramePr>
              <p:nvPr/>
            </p:nvGraphicFramePr>
            <p:xfrm>
              <a:off x="3648" y="2016"/>
              <a:ext cx="1872" cy="658"/>
            </p:xfrm>
            <a:graphic>
              <a:graphicData uri="http://schemas.openxmlformats.org/presentationml/2006/ole">
                <mc:AlternateContent xmlns:mc="http://schemas.openxmlformats.org/markup-compatibility/2006">
                  <mc:Choice xmlns:v="urn:schemas-microsoft-com:vml" Requires="v">
                    <p:oleObj name="CS ChemDraw Drawing" r:id="rId11" imgW="2135880" imgH="751680" progId="">
                      <p:embed/>
                    </p:oleObj>
                  </mc:Choice>
                  <mc:Fallback>
                    <p:oleObj name="CS ChemDraw Drawing" r:id="rId11" imgW="2135880" imgH="751680" progId="">
                      <p:embed/>
                      <p:pic>
                        <p:nvPicPr>
                          <p:cNvPr id="30" name="Object 55">
                            <a:extLst>
                              <a:ext uri="{FF2B5EF4-FFF2-40B4-BE49-F238E27FC236}">
                                <a16:creationId xmlns:a16="http://schemas.microsoft.com/office/drawing/2014/main" id="{C2FE9343-37FF-486E-950B-6A51F3A3987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48" y="2016"/>
                            <a:ext cx="1872" cy="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7" name="Text Box 64">
              <a:extLst>
                <a:ext uri="{FF2B5EF4-FFF2-40B4-BE49-F238E27FC236}">
                  <a16:creationId xmlns:a16="http://schemas.microsoft.com/office/drawing/2014/main" id="{446EDCE5-05E9-4A82-86E4-E96A95459D23}"/>
                </a:ext>
              </a:extLst>
            </p:cNvPr>
            <p:cNvSpPr txBox="1">
              <a:spLocks noChangeArrowheads="1"/>
            </p:cNvSpPr>
            <p:nvPr/>
          </p:nvSpPr>
          <p:spPr bwMode="auto">
            <a:xfrm>
              <a:off x="4670" y="1666"/>
              <a:ext cx="314" cy="231"/>
            </a:xfrm>
            <a:prstGeom prst="rect">
              <a:avLst/>
            </a:prstGeom>
            <a:noFill/>
            <a:ln w="9525">
              <a:noFill/>
              <a:miter lim="800000"/>
              <a:headEnd/>
              <a:tailEnd/>
            </a:ln>
            <a:effectLst/>
          </p:spPr>
          <p:txBody>
            <a:bodyPr wrap="none">
              <a:prstTxWarp prst="textNoShape">
                <a:avLst/>
              </a:prstTxWarp>
              <a:spAutoFit/>
            </a:bodyPr>
            <a:lstStyle/>
            <a:p>
              <a:r>
                <a:rPr lang="es-ES_tradnl"/>
                <a:t>TS</a:t>
              </a:r>
              <a:endParaRPr lang="es-ES"/>
            </a:p>
          </p:txBody>
        </p:sp>
      </p:grpSp>
      <mc:AlternateContent xmlns:mc="http://schemas.openxmlformats.org/markup-compatibility/2006" xmlns:a14="http://schemas.microsoft.com/office/drawing/2010/main">
        <mc:Choice Requires="a14">
          <p:sp>
            <p:nvSpPr>
              <p:cNvPr id="2" name="Rectángulo 1">
                <a:extLst>
                  <a:ext uri="{FF2B5EF4-FFF2-40B4-BE49-F238E27FC236}">
                    <a16:creationId xmlns:a16="http://schemas.microsoft.com/office/drawing/2014/main" id="{68F88CE8-C910-46D1-94BC-EE679618FF27}"/>
                  </a:ext>
                </a:extLst>
              </p:cNvPr>
              <p:cNvSpPr/>
              <p:nvPr/>
            </p:nvSpPr>
            <p:spPr>
              <a:xfrm>
                <a:off x="3299619" y="4647275"/>
                <a:ext cx="3725251" cy="788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sym typeface="Symbol" panose="05050102010706020507" pitchFamily="18" charset="2"/>
                        </a:rPr>
                        <m:t>𝜎</m:t>
                      </m:r>
                      <m:r>
                        <a:rPr lang="es-ES" i="1">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𝜎</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rot</m:t>
                              </m:r>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𝐵</m:t>
                              </m:r>
                            </m:sub>
                          </m:sSub>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𝜎</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rot</m:t>
                              </m:r>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𝐶</m:t>
                              </m:r>
                            </m:sub>
                          </m:sSub>
                        </m:num>
                        <m:den>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a:rPr lang="es-ES" i="1">
                                  <a:latin typeface="Cambria Math" panose="02040503050406030204" pitchFamily="18" charset="0"/>
                                  <a:ea typeface="Cambria Math" panose="02040503050406030204" pitchFamily="18" charset="0"/>
                                  <a:sym typeface="Symbol" panose="05050102010706020507" pitchFamily="18" charset="2"/>
                                </a:rPr>
                                <m:t>𝜎</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rot</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den>
                      </m:f>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a:rPr lang="es-ES" i="1">
                                  <a:latin typeface="Cambria Math" panose="02040503050406030204" pitchFamily="18" charset="0"/>
                                  <a:ea typeface="Cambria Math" panose="02040503050406030204" pitchFamily="18" charset="0"/>
                                  <a:sym typeface="Symbol" panose="05050102010706020507" pitchFamily="18" charset="2"/>
                                </a:rPr>
                                <m:t>𝑛</m:t>
                              </m:r>
                            </m:e>
                            <m:sub>
                              <m:r>
                                <a:rPr lang="es-ES" i="1">
                                  <a:latin typeface="Cambria Math" panose="02040503050406030204" pitchFamily="18" charset="0"/>
                                  <a:ea typeface="Cambria Math" panose="02040503050406030204" pitchFamily="18" charset="0"/>
                                  <a:sym typeface="Symbol" panose="05050102010706020507" pitchFamily="18" charset="2"/>
                                </a:rPr>
                                <m:t>𝑜𝑖</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num>
                        <m:den>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a:rPr lang="es-ES" i="1">
                                  <a:latin typeface="Cambria Math" panose="02040503050406030204" pitchFamily="18" charset="0"/>
                                  <a:ea typeface="Cambria Math" panose="02040503050406030204" pitchFamily="18" charset="0"/>
                                  <a:sym typeface="Symbol" panose="05050102010706020507" pitchFamily="18" charset="2"/>
                                </a:rPr>
                                <m:t>𝑛</m:t>
                              </m:r>
                            </m:e>
                            <m:sub>
                              <m:r>
                                <a:rPr lang="es-ES" i="1">
                                  <a:latin typeface="Cambria Math" panose="02040503050406030204" pitchFamily="18" charset="0"/>
                                  <a:ea typeface="Cambria Math" panose="02040503050406030204" pitchFamily="18" charset="0"/>
                                  <a:sym typeface="Symbol" panose="05050102010706020507" pitchFamily="18" charset="2"/>
                                </a:rPr>
                                <m:t>𝑜𝑖</m:t>
                              </m:r>
                            </m:sub>
                            <m:sup>
                              <m:r>
                                <a:rPr lang="es-ES" i="1">
                                  <a:latin typeface="Cambria Math" panose="02040503050406030204" pitchFamily="18" charset="0"/>
                                  <a:ea typeface="Cambria Math" panose="02040503050406030204" pitchFamily="18" charset="0"/>
                                  <a:sym typeface="Symbol" panose="05050102010706020507" pitchFamily="18" charset="2"/>
                                </a:rPr>
                                <m:t>𝑅</m:t>
                              </m:r>
                            </m:sup>
                          </m:sSubSup>
                        </m:den>
                      </m:f>
                      <m:r>
                        <a:rPr lang="es-ES" b="0" i="1" smtClean="0">
                          <a:latin typeface="Cambria Math" panose="02040503050406030204" pitchFamily="18" charset="0"/>
                          <a:ea typeface="Cambria Math" panose="02040503050406030204" pitchFamily="18" charset="0"/>
                          <a:sym typeface="Symbol" panose="05050102010706020507" pitchFamily="18" charset="2"/>
                        </a:rPr>
                        <m:t>=</m:t>
                      </m:r>
                      <m:f>
                        <m:fPr>
                          <m:ctrlPr>
                            <a:rPr lang="es-ES" b="0" i="1" smtClean="0">
                              <a:latin typeface="Cambria Math" panose="02040503050406030204" pitchFamily="18" charset="0"/>
                              <a:ea typeface="Cambria Math" panose="02040503050406030204" pitchFamily="18" charset="0"/>
                              <a:sym typeface="Symbol" panose="05050102010706020507" pitchFamily="18" charset="2"/>
                            </a:rPr>
                          </m:ctrlPr>
                        </m:fPr>
                        <m:num>
                          <m:r>
                            <a:rPr lang="es-ES" b="0" i="1" smtClean="0">
                              <a:latin typeface="Cambria Math" panose="02040503050406030204" pitchFamily="18" charset="0"/>
                              <a:ea typeface="Cambria Math" panose="02040503050406030204" pitchFamily="18" charset="0"/>
                              <a:sym typeface="Symbol" panose="05050102010706020507" pitchFamily="18" charset="2"/>
                            </a:rPr>
                            <m:t>1×1</m:t>
                          </m:r>
                        </m:num>
                        <m:den>
                          <m:r>
                            <a:rPr lang="es-ES" b="0" i="1" smtClean="0">
                              <a:latin typeface="Cambria Math" panose="02040503050406030204" pitchFamily="18" charset="0"/>
                              <a:ea typeface="Cambria Math" panose="02040503050406030204" pitchFamily="18" charset="0"/>
                              <a:sym typeface="Symbol" panose="05050102010706020507" pitchFamily="18" charset="2"/>
                            </a:rPr>
                            <m:t>1</m:t>
                          </m:r>
                        </m:den>
                      </m:f>
                      <m:r>
                        <a:rPr lang="es-ES" b="0" i="1" smtClean="0">
                          <a:latin typeface="Cambria Math" panose="02040503050406030204" pitchFamily="18" charset="0"/>
                          <a:ea typeface="Cambria Math" panose="02040503050406030204" pitchFamily="18" charset="0"/>
                          <a:sym typeface="Symbol" panose="05050102010706020507" pitchFamily="18" charset="2"/>
                        </a:rPr>
                        <m:t>×</m:t>
                      </m:r>
                      <m:f>
                        <m:fPr>
                          <m:ctrlPr>
                            <a:rPr lang="es-ES" b="0" i="1" smtClean="0">
                              <a:latin typeface="Cambria Math" panose="02040503050406030204" pitchFamily="18" charset="0"/>
                              <a:ea typeface="Cambria Math" panose="02040503050406030204" pitchFamily="18" charset="0"/>
                              <a:sym typeface="Symbol" panose="05050102010706020507" pitchFamily="18" charset="2"/>
                            </a:rPr>
                          </m:ctrlPr>
                        </m:fPr>
                        <m:num>
                          <m:r>
                            <a:rPr lang="es-ES" b="0" i="1" smtClean="0">
                              <a:latin typeface="Cambria Math" panose="02040503050406030204" pitchFamily="18" charset="0"/>
                              <a:ea typeface="Cambria Math" panose="02040503050406030204" pitchFamily="18" charset="0"/>
                              <a:sym typeface="Symbol" panose="05050102010706020507" pitchFamily="18" charset="2"/>
                            </a:rPr>
                            <m:t>2</m:t>
                          </m:r>
                        </m:num>
                        <m:den>
                          <m:r>
                            <a:rPr lang="es-ES" b="0" i="1" smtClean="0">
                              <a:latin typeface="Cambria Math" panose="02040503050406030204" pitchFamily="18" charset="0"/>
                              <a:ea typeface="Cambria Math" panose="02040503050406030204" pitchFamily="18" charset="0"/>
                              <a:sym typeface="Symbol" panose="05050102010706020507" pitchFamily="18" charset="2"/>
                            </a:rPr>
                            <m:t>1</m:t>
                          </m:r>
                        </m:den>
                      </m:f>
                      <m:r>
                        <a:rPr lang="es-ES" b="0" i="1" smtClean="0">
                          <a:latin typeface="Cambria Math" panose="02040503050406030204" pitchFamily="18" charset="0"/>
                          <a:ea typeface="Cambria Math" panose="02040503050406030204" pitchFamily="18" charset="0"/>
                          <a:sym typeface="Symbol" panose="05050102010706020507" pitchFamily="18" charset="2"/>
                        </a:rPr>
                        <m:t>=2</m:t>
                      </m:r>
                    </m:oMath>
                  </m:oMathPara>
                </a14:m>
                <a:endParaRPr lang="es-ES"/>
              </a:p>
            </p:txBody>
          </p:sp>
        </mc:Choice>
        <mc:Fallback xmlns="">
          <p:sp>
            <p:nvSpPr>
              <p:cNvPr id="2" name="Rectángulo 1">
                <a:extLst>
                  <a:ext uri="{FF2B5EF4-FFF2-40B4-BE49-F238E27FC236}">
                    <a16:creationId xmlns:a16="http://schemas.microsoft.com/office/drawing/2014/main" id="{68F88CE8-C910-46D1-94BC-EE679618FF27}"/>
                  </a:ext>
                </a:extLst>
              </p:cNvPr>
              <p:cNvSpPr>
                <a:spLocks noRot="1" noChangeAspect="1" noMove="1" noResize="1" noEditPoints="1" noAdjustHandles="1" noChangeArrowheads="1" noChangeShapeType="1" noTextEdit="1"/>
              </p:cNvSpPr>
              <p:nvPr/>
            </p:nvSpPr>
            <p:spPr>
              <a:xfrm>
                <a:off x="3299619" y="4647275"/>
                <a:ext cx="3725251" cy="788999"/>
              </a:xfrm>
              <a:prstGeom prst="rect">
                <a:avLst/>
              </a:prstGeom>
              <a:blipFill>
                <a:blip r:embed="rId14"/>
                <a:stretch>
                  <a:fillRect/>
                </a:stretch>
              </a:blipFill>
            </p:spPr>
            <p:txBody>
              <a:bodyPr/>
              <a:lstStyle/>
              <a:p>
                <a:r>
                  <a:rPr lang="en-US">
                    <a:noFill/>
                  </a:rPr>
                  <a:t> </a:t>
                </a:r>
              </a:p>
            </p:txBody>
          </p:sp>
        </mc:Fallback>
      </mc:AlternateContent>
      <p:sp>
        <p:nvSpPr>
          <p:cNvPr id="3" name="CuadroTexto 2">
            <a:extLst>
              <a:ext uri="{FF2B5EF4-FFF2-40B4-BE49-F238E27FC236}">
                <a16:creationId xmlns:a16="http://schemas.microsoft.com/office/drawing/2014/main" id="{C6440941-22F6-41DD-AC1F-0B4F8B5E6EF0}"/>
              </a:ext>
            </a:extLst>
          </p:cNvPr>
          <p:cNvSpPr txBox="1"/>
          <p:nvPr/>
        </p:nvSpPr>
        <p:spPr>
          <a:xfrm>
            <a:off x="2977116" y="5805377"/>
            <a:ext cx="5482335" cy="369332"/>
          </a:xfrm>
          <a:prstGeom prst="rect">
            <a:avLst/>
          </a:prstGeom>
          <a:noFill/>
        </p:spPr>
        <p:txBody>
          <a:bodyPr wrap="none" rtlCol="0">
            <a:spAutoFit/>
          </a:bodyPr>
          <a:lstStyle/>
          <a:p>
            <a:r>
              <a:rPr lang="en-SG"/>
              <a:t>The </a:t>
            </a:r>
            <a:r>
              <a:rPr lang="en-SG" err="1"/>
              <a:t>TST</a:t>
            </a:r>
            <a:r>
              <a:rPr lang="en-SG"/>
              <a:t> thermal rate constant should be multiplied by 2</a:t>
            </a:r>
            <a:r>
              <a:rPr lang="es-ES"/>
              <a:t>.</a:t>
            </a:r>
          </a:p>
        </p:txBody>
      </p:sp>
      <p:sp>
        <p:nvSpPr>
          <p:cNvPr id="4" name="Marcador de número de diapositiva 3">
            <a:extLst>
              <a:ext uri="{FF2B5EF4-FFF2-40B4-BE49-F238E27FC236}">
                <a16:creationId xmlns:a16="http://schemas.microsoft.com/office/drawing/2014/main" id="{FBB6715E-0A0A-4BEB-9FB7-F52383458F58}"/>
              </a:ext>
            </a:extLst>
          </p:cNvPr>
          <p:cNvSpPr>
            <a:spLocks noGrp="1"/>
          </p:cNvSpPr>
          <p:nvPr>
            <p:ph type="sldNum" sz="quarter" idx="12"/>
          </p:nvPr>
        </p:nvSpPr>
        <p:spPr/>
        <p:txBody>
          <a:bodyPr/>
          <a:lstStyle/>
          <a:p>
            <a:fld id="{DFA4F046-044E-46E9-9F2A-D598350E22B2}" type="slidenum">
              <a:rPr lang="es-ES" smtClean="0"/>
              <a:t>14</a:t>
            </a:fld>
            <a:endParaRPr lang="es-ES"/>
          </a:p>
        </p:txBody>
      </p:sp>
      <p:sp>
        <p:nvSpPr>
          <p:cNvPr id="31" name="CuadroTexto 30">
            <a:extLst>
              <a:ext uri="{FF2B5EF4-FFF2-40B4-BE49-F238E27FC236}">
                <a16:creationId xmlns:a16="http://schemas.microsoft.com/office/drawing/2014/main" id="{C62DA58D-71EF-4B4F-8F04-5D4BB9C4FDDC}"/>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317762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GB" b="1">
                <a:solidFill>
                  <a:srgbClr val="002060"/>
                </a:solidFill>
                <a:sym typeface="Symbol" panose="05050102010706020507" pitchFamily="18" charset="2"/>
              </a:rPr>
              <a:t>Symmetry and Statistical Factors</a:t>
            </a:r>
            <a:endParaRPr lang="en-US" b="1" baseline="30000">
              <a:solidFill>
                <a:schemeClr val="accent2"/>
              </a:solidFill>
              <a:latin typeface="Verdana" pitchFamily="34" charset="0"/>
            </a:endParaRPr>
          </a:p>
        </p:txBody>
      </p:sp>
      <p:sp>
        <p:nvSpPr>
          <p:cNvPr id="60" name="CuadroTexto 59">
            <a:extLst>
              <a:ext uri="{FF2B5EF4-FFF2-40B4-BE49-F238E27FC236}">
                <a16:creationId xmlns:a16="http://schemas.microsoft.com/office/drawing/2014/main" id="{BC771969-4317-4967-8A73-4E2D0D6B3EBC}"/>
              </a:ext>
            </a:extLst>
          </p:cNvPr>
          <p:cNvSpPr txBox="1"/>
          <p:nvPr/>
        </p:nvSpPr>
        <p:spPr>
          <a:xfrm>
            <a:off x="335202" y="587938"/>
            <a:ext cx="8656804" cy="877163"/>
          </a:xfrm>
          <a:prstGeom prst="rect">
            <a:avLst/>
          </a:prstGeom>
          <a:noFill/>
        </p:spPr>
        <p:txBody>
          <a:bodyPr wrap="square" rtlCol="0">
            <a:spAutoFit/>
          </a:bodyPr>
          <a:lstStyle/>
          <a:p>
            <a:pPr>
              <a:spcBef>
                <a:spcPts val="600"/>
              </a:spcBef>
              <a:spcAft>
                <a:spcPts val="1200"/>
              </a:spcAft>
            </a:pPr>
            <a:r>
              <a:rPr lang="en-GB">
                <a:solidFill>
                  <a:srgbClr val="002060"/>
                </a:solidFill>
                <a:sym typeface="Symbol" panose="05050102010706020507" pitchFamily="18" charset="2"/>
              </a:rPr>
              <a:t>Example 3: </a:t>
            </a:r>
            <a:r>
              <a:rPr lang="en-GB">
                <a:sym typeface="Symbol" panose="05050102010706020507" pitchFamily="18" charset="2"/>
              </a:rPr>
              <a:t>Symmetric Reactions. </a:t>
            </a:r>
          </a:p>
          <a:p>
            <a:pPr>
              <a:spcBef>
                <a:spcPts val="600"/>
              </a:spcBef>
              <a:spcAft>
                <a:spcPts val="1200"/>
              </a:spcAft>
            </a:pPr>
            <a:endParaRPr lang="en-GB">
              <a:sym typeface="Symbol" panose="05050102010706020507" pitchFamily="18" charset="2"/>
            </a:endParaRPr>
          </a:p>
        </p:txBody>
      </p:sp>
      <p:grpSp>
        <p:nvGrpSpPr>
          <p:cNvPr id="33" name="Group 54">
            <a:extLst>
              <a:ext uri="{FF2B5EF4-FFF2-40B4-BE49-F238E27FC236}">
                <a16:creationId xmlns:a16="http://schemas.microsoft.com/office/drawing/2014/main" id="{EFA668BE-BAE2-41B7-B420-749D3532D532}"/>
              </a:ext>
            </a:extLst>
          </p:cNvPr>
          <p:cNvGrpSpPr>
            <a:grpSpLocks/>
          </p:cNvGrpSpPr>
          <p:nvPr/>
        </p:nvGrpSpPr>
        <p:grpSpPr bwMode="auto">
          <a:xfrm>
            <a:off x="431800" y="1206500"/>
            <a:ext cx="4711700" cy="1146175"/>
            <a:chOff x="272" y="760"/>
            <a:chExt cx="2968" cy="722"/>
          </a:xfrm>
        </p:grpSpPr>
        <p:sp>
          <p:nvSpPr>
            <p:cNvPr id="34" name="Text Box 30">
              <a:extLst>
                <a:ext uri="{FF2B5EF4-FFF2-40B4-BE49-F238E27FC236}">
                  <a16:creationId xmlns:a16="http://schemas.microsoft.com/office/drawing/2014/main" id="{2F19AE9B-1F30-46E6-8767-2BECB2E65465}"/>
                </a:ext>
              </a:extLst>
            </p:cNvPr>
            <p:cNvSpPr txBox="1">
              <a:spLocks noChangeArrowheads="1"/>
            </p:cNvSpPr>
            <p:nvPr/>
          </p:nvSpPr>
          <p:spPr bwMode="auto">
            <a:xfrm>
              <a:off x="288" y="760"/>
              <a:ext cx="2914" cy="250"/>
            </a:xfrm>
            <a:prstGeom prst="rect">
              <a:avLst/>
            </a:prstGeom>
            <a:noFill/>
            <a:ln w="9525">
              <a:noFill/>
              <a:miter lim="800000"/>
              <a:headEnd/>
              <a:tailEnd/>
            </a:ln>
            <a:effectLst/>
          </p:spPr>
          <p:txBody>
            <a:bodyPr wrap="none">
              <a:prstTxWarp prst="textNoShape">
                <a:avLst/>
              </a:prstTxWarp>
              <a:spAutoFit/>
            </a:bodyPr>
            <a:lstStyle/>
            <a:p>
              <a:r>
                <a:rPr lang="es-ES_tradnl" sz="2000" err="1"/>
                <a:t>R1</a:t>
              </a:r>
              <a:r>
                <a:rPr lang="es-ES_tradnl" sz="2000"/>
                <a:t>: H  +  </a:t>
              </a:r>
              <a:r>
                <a:rPr lang="es-ES_tradnl" sz="2000" err="1"/>
                <a:t>H</a:t>
              </a:r>
              <a:r>
                <a:rPr lang="es-ES_tradnl" sz="2000" baseline="-25000" err="1"/>
                <a:t>2</a:t>
              </a:r>
              <a:r>
                <a:rPr lang="es-ES_tradnl" sz="2000"/>
                <a:t> </a:t>
              </a:r>
              <a:r>
                <a:rPr lang="es-ES_tradnl" sz="2000">
                  <a:sym typeface="Symbol" pitchFamily="-112" charset="2"/>
                </a:rPr>
                <a:t>  HHH   </a:t>
              </a:r>
              <a:r>
                <a:rPr lang="es-ES_tradnl" sz="2000" err="1">
                  <a:sym typeface="Symbol" pitchFamily="-112" charset="2"/>
                </a:rPr>
                <a:t>H</a:t>
              </a:r>
              <a:r>
                <a:rPr lang="es-ES_tradnl" sz="2000" baseline="-25000" err="1">
                  <a:sym typeface="Symbol" pitchFamily="-112" charset="2"/>
                </a:rPr>
                <a:t>2</a:t>
              </a:r>
              <a:r>
                <a:rPr lang="es-ES_tradnl" sz="2000">
                  <a:sym typeface="Symbol" pitchFamily="-112" charset="2"/>
                </a:rPr>
                <a:t>  +  H</a:t>
              </a:r>
              <a:endParaRPr lang="es-ES" sz="2000">
                <a:sym typeface="Symbol" pitchFamily="-112" charset="2"/>
              </a:endParaRPr>
            </a:p>
          </p:txBody>
        </p:sp>
        <p:sp>
          <p:nvSpPr>
            <p:cNvPr id="35" name="Text Box 33">
              <a:extLst>
                <a:ext uri="{FF2B5EF4-FFF2-40B4-BE49-F238E27FC236}">
                  <a16:creationId xmlns:a16="http://schemas.microsoft.com/office/drawing/2014/main" id="{2A73957F-571F-4E8F-8BB8-62BCCCEEAF28}"/>
                </a:ext>
              </a:extLst>
            </p:cNvPr>
            <p:cNvSpPr txBox="1">
              <a:spLocks noChangeArrowheads="1"/>
            </p:cNvSpPr>
            <p:nvPr/>
          </p:nvSpPr>
          <p:spPr bwMode="auto">
            <a:xfrm>
              <a:off x="272" y="1232"/>
              <a:ext cx="2968" cy="250"/>
            </a:xfrm>
            <a:prstGeom prst="rect">
              <a:avLst/>
            </a:prstGeom>
            <a:noFill/>
            <a:ln w="9525">
              <a:noFill/>
              <a:miter lim="800000"/>
              <a:headEnd/>
              <a:tailEnd/>
            </a:ln>
            <a:effectLst/>
          </p:spPr>
          <p:txBody>
            <a:bodyPr wrap="none">
              <a:prstTxWarp prst="textNoShape">
                <a:avLst/>
              </a:prstTxWarp>
              <a:spAutoFit/>
            </a:bodyPr>
            <a:lstStyle/>
            <a:p>
              <a:r>
                <a:rPr lang="es-ES_tradnl" sz="2000"/>
                <a:t>R2: H  +  D</a:t>
              </a:r>
              <a:r>
                <a:rPr lang="es-ES_tradnl" sz="2000" baseline="-25000"/>
                <a:t>2</a:t>
              </a:r>
              <a:r>
                <a:rPr lang="es-ES_tradnl" sz="2000"/>
                <a:t> </a:t>
              </a:r>
              <a:r>
                <a:rPr lang="es-ES_tradnl" sz="2000">
                  <a:sym typeface="Symbol" pitchFamily="-112" charset="2"/>
                </a:rPr>
                <a:t>  HDD   HD  +  H</a:t>
              </a:r>
              <a:endParaRPr lang="es-ES" sz="2000">
                <a:sym typeface="Symbol" pitchFamily="-112" charset="2"/>
              </a:endParaRPr>
            </a:p>
          </p:txBody>
        </p:sp>
      </p:grpSp>
      <p:sp>
        <p:nvSpPr>
          <p:cNvPr id="2" name="Marcador de número de diapositiva 1">
            <a:extLst>
              <a:ext uri="{FF2B5EF4-FFF2-40B4-BE49-F238E27FC236}">
                <a16:creationId xmlns:a16="http://schemas.microsoft.com/office/drawing/2014/main" id="{DAAC0E55-316B-4263-B568-098EE701D670}"/>
              </a:ext>
            </a:extLst>
          </p:cNvPr>
          <p:cNvSpPr>
            <a:spLocks noGrp="1"/>
          </p:cNvSpPr>
          <p:nvPr>
            <p:ph type="sldNum" sz="quarter" idx="12"/>
          </p:nvPr>
        </p:nvSpPr>
        <p:spPr/>
        <p:txBody>
          <a:bodyPr/>
          <a:lstStyle/>
          <a:p>
            <a:fld id="{DFA4F046-044E-46E9-9F2A-D598350E22B2}" type="slidenum">
              <a:rPr lang="es-ES" smtClean="0"/>
              <a:t>15</a:t>
            </a:fld>
            <a:endParaRPr lang="es-ES"/>
          </a:p>
        </p:txBody>
      </p:sp>
      <p:grpSp>
        <p:nvGrpSpPr>
          <p:cNvPr id="7" name="Grupo 6">
            <a:extLst>
              <a:ext uri="{FF2B5EF4-FFF2-40B4-BE49-F238E27FC236}">
                <a16:creationId xmlns:a16="http://schemas.microsoft.com/office/drawing/2014/main" id="{9B5BDEE8-8DD4-B64F-88F5-47D2AC6142A0}"/>
              </a:ext>
            </a:extLst>
          </p:cNvPr>
          <p:cNvGrpSpPr/>
          <p:nvPr/>
        </p:nvGrpSpPr>
        <p:grpSpPr>
          <a:xfrm>
            <a:off x="376156" y="2532636"/>
            <a:ext cx="4455935" cy="734419"/>
            <a:chOff x="376156" y="2532636"/>
            <a:chExt cx="4455935" cy="734419"/>
          </a:xfrm>
        </p:grpSpPr>
        <p:sp>
          <p:nvSpPr>
            <p:cNvPr id="39" name="CuadroTexto 38">
              <a:extLst>
                <a:ext uri="{FF2B5EF4-FFF2-40B4-BE49-F238E27FC236}">
                  <a16:creationId xmlns:a16="http://schemas.microsoft.com/office/drawing/2014/main" id="{54F88BC8-8C73-4BE5-A530-A3AB9C799E31}"/>
                </a:ext>
              </a:extLst>
            </p:cNvPr>
            <p:cNvSpPr txBox="1"/>
            <p:nvPr/>
          </p:nvSpPr>
          <p:spPr>
            <a:xfrm>
              <a:off x="376156" y="2897723"/>
              <a:ext cx="2210349" cy="369332"/>
            </a:xfrm>
            <a:prstGeom prst="rect">
              <a:avLst/>
            </a:prstGeom>
            <a:noFill/>
          </p:spPr>
          <p:txBody>
            <a:bodyPr wrap="none" rtlCol="0">
              <a:spAutoFit/>
            </a:bodyPr>
            <a:lstStyle/>
            <a:p>
              <a:r>
                <a:rPr lang="es-ES_tradnl" dirty="0">
                  <a:solidFill>
                    <a:srgbClr val="FF0000"/>
                  </a:solidFill>
                </a:rPr>
                <a:t>¿</a:t>
              </a:r>
              <a:r>
                <a:rPr lang="es-ES_tradnl" dirty="0" err="1">
                  <a:solidFill>
                    <a:srgbClr val="FF0000"/>
                  </a:solidFill>
                </a:rPr>
                <a:t>What</a:t>
              </a:r>
              <a:r>
                <a:rPr lang="es-ES_tradnl" dirty="0">
                  <a:solidFill>
                    <a:srgbClr val="FF0000"/>
                  </a:solidFill>
                </a:rPr>
                <a:t> </a:t>
              </a:r>
              <a:r>
                <a:rPr lang="es-ES_tradnl" dirty="0" err="1">
                  <a:solidFill>
                    <a:srgbClr val="FF0000"/>
                  </a:solidFill>
                </a:rPr>
                <a:t>is</a:t>
              </a:r>
              <a:r>
                <a:rPr lang="es-ES_tradnl" dirty="0">
                  <a:solidFill>
                    <a:srgbClr val="FF0000"/>
                  </a:solidFill>
                </a:rPr>
                <a:t> happening?</a:t>
              </a: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C54BDBDA-79B9-3245-958F-37A5A059FD89}"/>
                    </a:ext>
                  </a:extLst>
                </p:cNvPr>
                <p:cNvSpPr txBox="1"/>
                <p:nvPr/>
              </p:nvSpPr>
              <p:spPr>
                <a:xfrm>
                  <a:off x="3626120" y="2532636"/>
                  <a:ext cx="1205971" cy="307777"/>
                </a:xfrm>
                <a:prstGeom prst="rect">
                  <a:avLst/>
                </a:prstGeom>
                <a:noFill/>
                <a:ln w="19050">
                  <a:solidFill>
                    <a:schemeClr val="accent1"/>
                  </a:solidFill>
                </a:ln>
              </p:spPr>
              <p:txBody>
                <a:bodyPr wrap="none" lIns="0" tIns="0" rIns="0" bIns="0" rtlCol="0">
                  <a:spAutoFit/>
                </a:bodyPr>
                <a:lstStyle/>
                <a:p>
                  <a14:m>
                    <m:oMath xmlns:m="http://schemas.openxmlformats.org/officeDocument/2006/math">
                      <m:sSub>
                        <m:sSubPr>
                          <m:ctrlPr>
                            <a:rPr lang="es-ES" sz="2000" i="1" smtClean="0">
                              <a:solidFill>
                                <a:srgbClr val="FF0000"/>
                              </a:solidFill>
                              <a:latin typeface="Cambria Math" panose="02040503050406030204" pitchFamily="18" charset="0"/>
                            </a:rPr>
                          </m:ctrlPr>
                        </m:sSubPr>
                        <m:e>
                          <m:r>
                            <a:rPr lang="es-ES" sz="2000" i="1" smtClean="0">
                              <a:solidFill>
                                <a:srgbClr val="FF0000"/>
                              </a:solidFill>
                              <a:latin typeface="Cambria Math" panose="02040503050406030204" pitchFamily="18" charset="0"/>
                              <a:ea typeface="Cambria Math" panose="02040503050406030204" pitchFamily="18" charset="0"/>
                            </a:rPr>
                            <m:t>𝜎</m:t>
                          </m:r>
                        </m:e>
                        <m:sub>
                          <m:r>
                            <a:rPr lang="es-ES" sz="2000" b="0" i="1" smtClean="0">
                              <a:solidFill>
                                <a:srgbClr val="FF0000"/>
                              </a:solidFill>
                              <a:latin typeface="Cambria Math" panose="02040503050406030204" pitchFamily="18" charset="0"/>
                            </a:rPr>
                            <m:t>𝑅</m:t>
                          </m:r>
                          <m:r>
                            <a:rPr lang="es-ES" sz="2000" b="0" i="1" smtClean="0">
                              <a:solidFill>
                                <a:srgbClr val="FF0000"/>
                              </a:solidFill>
                              <a:latin typeface="Cambria Math" panose="02040503050406030204" pitchFamily="18" charset="0"/>
                            </a:rPr>
                            <m:t>1</m:t>
                          </m:r>
                        </m:sub>
                      </m:sSub>
                      <m:r>
                        <a:rPr lang="es-ES" sz="2000" i="1" smtClean="0">
                          <a:solidFill>
                            <a:srgbClr val="FF0000"/>
                          </a:solidFill>
                          <a:latin typeface="Cambria Math" panose="02040503050406030204" pitchFamily="18" charset="0"/>
                          <a:ea typeface="Cambria Math" panose="02040503050406030204" pitchFamily="18" charset="0"/>
                        </a:rPr>
                        <m:t>≠</m:t>
                      </m:r>
                      <m:sSub>
                        <m:sSubPr>
                          <m:ctrlPr>
                            <a:rPr lang="es-ES" sz="2000" i="1">
                              <a:solidFill>
                                <a:srgbClr val="FF0000"/>
                              </a:solidFill>
                              <a:latin typeface="Cambria Math" panose="02040503050406030204" pitchFamily="18" charset="0"/>
                            </a:rPr>
                          </m:ctrlPr>
                        </m:sSubPr>
                        <m:e>
                          <m:r>
                            <a:rPr lang="es-ES" sz="2000" i="1">
                              <a:solidFill>
                                <a:srgbClr val="FF0000"/>
                              </a:solidFill>
                              <a:latin typeface="Cambria Math" panose="02040503050406030204" pitchFamily="18" charset="0"/>
                              <a:ea typeface="Cambria Math" panose="02040503050406030204" pitchFamily="18" charset="0"/>
                            </a:rPr>
                            <m:t>𝜎</m:t>
                          </m:r>
                        </m:e>
                        <m:sub>
                          <m:r>
                            <a:rPr lang="es-ES" sz="2000" i="1">
                              <a:solidFill>
                                <a:srgbClr val="FF0000"/>
                              </a:solidFill>
                              <a:latin typeface="Cambria Math" panose="02040503050406030204" pitchFamily="18" charset="0"/>
                            </a:rPr>
                            <m:t>𝑅</m:t>
                          </m:r>
                          <m:r>
                            <a:rPr lang="es-ES" sz="2000" b="0" i="1" smtClean="0">
                              <a:solidFill>
                                <a:srgbClr val="FF0000"/>
                              </a:solidFill>
                              <a:latin typeface="Cambria Math" panose="02040503050406030204" pitchFamily="18" charset="0"/>
                            </a:rPr>
                            <m:t>2</m:t>
                          </m:r>
                        </m:sub>
                      </m:sSub>
                    </m:oMath>
                  </a14:m>
                  <a:r>
                    <a:rPr lang="es-ES" sz="2000" dirty="0">
                      <a:solidFill>
                        <a:srgbClr val="FF0000"/>
                      </a:solidFill>
                    </a:rPr>
                    <a:t>?</a:t>
                  </a:r>
                </a:p>
              </p:txBody>
            </p:sp>
          </mc:Choice>
          <mc:Fallback xmlns="">
            <p:sp>
              <p:nvSpPr>
                <p:cNvPr id="3" name="CuadroTexto 2">
                  <a:extLst>
                    <a:ext uri="{FF2B5EF4-FFF2-40B4-BE49-F238E27FC236}">
                      <a16:creationId xmlns:a16="http://schemas.microsoft.com/office/drawing/2014/main" id="{C54BDBDA-79B9-3245-958F-37A5A059FD89}"/>
                    </a:ext>
                  </a:extLst>
                </p:cNvPr>
                <p:cNvSpPr txBox="1">
                  <a:spLocks noRot="1" noChangeAspect="1" noMove="1" noResize="1" noEditPoints="1" noAdjustHandles="1" noChangeArrowheads="1" noChangeShapeType="1" noTextEdit="1"/>
                </p:cNvSpPr>
                <p:nvPr/>
              </p:nvSpPr>
              <p:spPr>
                <a:xfrm>
                  <a:off x="3626120" y="2532636"/>
                  <a:ext cx="1205971" cy="307777"/>
                </a:xfrm>
                <a:prstGeom prst="rect">
                  <a:avLst/>
                </a:prstGeom>
                <a:blipFill>
                  <a:blip r:embed="rId3"/>
                  <a:stretch>
                    <a:fillRect l="-4124" t="-17857" r="-10309" b="-35714"/>
                  </a:stretch>
                </a:blipFill>
                <a:ln w="19050">
                  <a:solidFill>
                    <a:schemeClr val="accent1"/>
                  </a:solidFill>
                </a:ln>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C50F29EF-F80E-6C44-87B7-5C2D81340A91}"/>
                  </a:ext>
                </a:extLst>
              </p:cNvPr>
              <p:cNvSpPr txBox="1"/>
              <p:nvPr/>
            </p:nvSpPr>
            <p:spPr>
              <a:xfrm>
                <a:off x="5204324" y="1134701"/>
                <a:ext cx="3497887" cy="555986"/>
              </a:xfrm>
              <a:prstGeom prst="rect">
                <a:avLst/>
              </a:prstGeom>
              <a:solidFill>
                <a:schemeClr val="accent4">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𝜎</m:t>
                          </m:r>
                        </m:e>
                        <m:sub>
                          <m:r>
                            <a:rPr lang="es-ES" b="0" i="1" smtClean="0">
                              <a:latin typeface="Cambria Math" panose="02040503050406030204" pitchFamily="18" charset="0"/>
                            </a:rPr>
                            <m:t>𝑅</m:t>
                          </m:r>
                          <m:r>
                            <a:rPr lang="es-ES" b="0" i="1" smtClean="0">
                              <a:latin typeface="Cambria Math" panose="02040503050406030204" pitchFamily="18" charset="0"/>
                            </a:rPr>
                            <m:t>1</m:t>
                          </m:r>
                        </m:sub>
                      </m:sSub>
                      <m:r>
                        <a:rPr lang="es-ES" b="0" i="1" smtClean="0">
                          <a:latin typeface="Cambria Math" panose="02040503050406030204" pitchFamily="18" charset="0"/>
                        </a:rPr>
                        <m:t>=</m:t>
                      </m:r>
                      <m:f>
                        <m:fPr>
                          <m:ctrlPr>
                            <a:rPr lang="es-ES" b="0" i="1" smtClean="0">
                              <a:latin typeface="Cambria Math" panose="02040503050406030204" pitchFamily="18" charset="0"/>
                            </a:rPr>
                          </m:ctrlPr>
                        </m:fPr>
                        <m:num>
                          <m:sSup>
                            <m:sSupPr>
                              <m:ctrlPr>
                                <a:rPr lang="es-ES" b="0" i="1" smtClean="0">
                                  <a:latin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𝜎</m:t>
                              </m:r>
                            </m:e>
                            <m:sup>
                              <m:r>
                                <a:rPr lang="es-ES" b="0" i="1" smtClean="0">
                                  <a:latin typeface="Cambria Math" panose="02040503050406030204" pitchFamily="18" charset="0"/>
                                </a:rPr>
                                <m:t>𝑅</m:t>
                              </m:r>
                            </m:sup>
                          </m:sSup>
                        </m:num>
                        <m:den>
                          <m:sSup>
                            <m:sSupPr>
                              <m:ctrlPr>
                                <a:rPr lang="es-ES" i="1">
                                  <a:latin typeface="Cambria Math" panose="02040503050406030204" pitchFamily="18" charset="0"/>
                                </a:rPr>
                              </m:ctrlPr>
                            </m:sSupPr>
                            <m:e>
                              <m:r>
                                <a:rPr lang="es-ES" i="1">
                                  <a:latin typeface="Cambria Math" panose="02040503050406030204" pitchFamily="18" charset="0"/>
                                  <a:ea typeface="Cambria Math" panose="02040503050406030204" pitchFamily="18" charset="0"/>
                                </a:rPr>
                                <m:t>𝜎</m:t>
                              </m:r>
                            </m:e>
                            <m:sup>
                              <m:r>
                                <a:rPr lang="es-ES" b="0" i="1" smtClean="0">
                                  <a:latin typeface="Cambria Math" panose="02040503050406030204" pitchFamily="18" charset="0"/>
                                  <a:ea typeface="Cambria Math" panose="02040503050406030204" pitchFamily="18" charset="0"/>
                                </a:rPr>
                                <m:t>𝑇𝑆</m:t>
                              </m:r>
                            </m:sup>
                          </m:sSup>
                        </m:den>
                      </m:f>
                      <m:r>
                        <a:rPr lang="es-ES" b="0" i="1" smtClean="0">
                          <a:latin typeface="Cambria Math" panose="02040503050406030204" pitchFamily="18" charset="0"/>
                        </a:rPr>
                        <m:t>=</m:t>
                      </m:r>
                      <m:f>
                        <m:fPr>
                          <m:ctrlPr>
                            <a:rPr lang="es-ES" b="0" i="1" smtClean="0">
                              <a:latin typeface="Cambria Math" panose="02040503050406030204" pitchFamily="18" charset="0"/>
                            </a:rPr>
                          </m:ctrlPr>
                        </m:fPr>
                        <m:num>
                          <m:sSub>
                            <m:sSubPr>
                              <m:ctrlPr>
                                <a:rPr lang="es-ES" b="0" i="1" smtClean="0">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𝜎</m:t>
                              </m:r>
                            </m:e>
                            <m:sub>
                              <m:r>
                                <a:rPr lang="es-ES" b="0" i="1" smtClean="0">
                                  <a:latin typeface="Cambria Math" panose="02040503050406030204" pitchFamily="18" charset="0"/>
                                </a:rPr>
                                <m:t>𝐻</m:t>
                              </m:r>
                            </m:sub>
                          </m:sSub>
                          <m:r>
                            <a:rPr lang="es-ES" b="0" i="1" smtClean="0">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𝜎</m:t>
                              </m:r>
                            </m:e>
                            <m:sub>
                              <m:sSub>
                                <m:sSubPr>
                                  <m:ctrlPr>
                                    <a:rPr lang="es-ES" i="1" smtClean="0">
                                      <a:latin typeface="Cambria Math" panose="02040503050406030204" pitchFamily="18" charset="0"/>
                                      <a:ea typeface="Cambria Math" panose="02040503050406030204" pitchFamily="18" charset="0"/>
                                    </a:rPr>
                                  </m:ctrlPr>
                                </m:sSubPr>
                                <m:e>
                                  <m:r>
                                    <m:rPr>
                                      <m:sty m:val="p"/>
                                    </m:rPr>
                                    <a:rPr lang="es-ES" b="0" i="0" smtClean="0">
                                      <a:latin typeface="Cambria Math" panose="02040503050406030204" pitchFamily="18" charset="0"/>
                                      <a:ea typeface="Cambria Math" panose="02040503050406030204" pitchFamily="18" charset="0"/>
                                    </a:rPr>
                                    <m:t>H</m:t>
                                  </m:r>
                                </m:e>
                                <m:sub>
                                  <m:r>
                                    <a:rPr lang="es-ES" b="0" i="1" smtClean="0">
                                      <a:latin typeface="Cambria Math" panose="02040503050406030204" pitchFamily="18" charset="0"/>
                                      <a:ea typeface="Cambria Math" panose="02040503050406030204" pitchFamily="18" charset="0"/>
                                    </a:rPr>
                                    <m:t>2</m:t>
                                  </m:r>
                                </m:sub>
                              </m:sSub>
                            </m:sub>
                          </m:sSub>
                        </m:num>
                        <m:den>
                          <m:sSup>
                            <m:sSupPr>
                              <m:ctrlPr>
                                <a:rPr lang="es-ES" i="1">
                                  <a:latin typeface="Cambria Math" panose="02040503050406030204" pitchFamily="18" charset="0"/>
                                </a:rPr>
                              </m:ctrlPr>
                            </m:sSupPr>
                            <m:e>
                              <m:r>
                                <a:rPr lang="es-ES" i="1">
                                  <a:latin typeface="Cambria Math" panose="02040503050406030204" pitchFamily="18" charset="0"/>
                                  <a:ea typeface="Cambria Math" panose="02040503050406030204" pitchFamily="18" charset="0"/>
                                </a:rPr>
                                <m:t>𝜎</m:t>
                              </m:r>
                            </m:e>
                            <m:sup>
                              <m:r>
                                <a:rPr lang="es-ES" i="1">
                                  <a:latin typeface="Cambria Math" panose="02040503050406030204" pitchFamily="18" charset="0"/>
                                  <a:ea typeface="Cambria Math" panose="02040503050406030204" pitchFamily="18" charset="0"/>
                                </a:rPr>
                                <m:t>𝑇𝑆</m:t>
                              </m:r>
                            </m:sup>
                          </m:sSup>
                        </m:den>
                      </m:f>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r>
                            <a:rPr lang="es-ES" b="0" i="1" smtClean="0">
                              <a:latin typeface="Cambria Math" panose="02040503050406030204" pitchFamily="18" charset="0"/>
                              <a:ea typeface="Cambria Math" panose="02040503050406030204" pitchFamily="18" charset="0"/>
                            </a:rPr>
                            <m:t>×2</m:t>
                          </m:r>
                        </m:num>
                        <m:den>
                          <m:r>
                            <a:rPr lang="es-ES" b="0" i="1" smtClean="0">
                              <a:latin typeface="Cambria Math" panose="02040503050406030204" pitchFamily="18" charset="0"/>
                            </a:rPr>
                            <m:t>2</m:t>
                          </m:r>
                        </m:den>
                      </m:f>
                      <m:r>
                        <a:rPr lang="es-ES" b="0" i="1" smtClean="0">
                          <a:latin typeface="Cambria Math" panose="02040503050406030204" pitchFamily="18" charset="0"/>
                        </a:rPr>
                        <m:t>=1</m:t>
                      </m:r>
                    </m:oMath>
                  </m:oMathPara>
                </a14:m>
                <a:endParaRPr lang="es-ES" dirty="0"/>
              </a:p>
            </p:txBody>
          </p:sp>
        </mc:Choice>
        <mc:Fallback xmlns="">
          <p:sp>
            <p:nvSpPr>
              <p:cNvPr id="4" name="CuadroTexto 3">
                <a:extLst>
                  <a:ext uri="{FF2B5EF4-FFF2-40B4-BE49-F238E27FC236}">
                    <a16:creationId xmlns:a16="http://schemas.microsoft.com/office/drawing/2014/main" id="{C50F29EF-F80E-6C44-87B7-5C2D81340A91}"/>
                  </a:ext>
                </a:extLst>
              </p:cNvPr>
              <p:cNvSpPr txBox="1">
                <a:spLocks noRot="1" noChangeAspect="1" noMove="1" noResize="1" noEditPoints="1" noAdjustHandles="1" noChangeArrowheads="1" noChangeShapeType="1" noTextEdit="1"/>
              </p:cNvSpPr>
              <p:nvPr/>
            </p:nvSpPr>
            <p:spPr>
              <a:xfrm>
                <a:off x="5204324" y="1134701"/>
                <a:ext cx="3497887" cy="555986"/>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F6EDF0AD-8B5F-E744-AD5D-72CF83B85B6B}"/>
                  </a:ext>
                </a:extLst>
              </p:cNvPr>
              <p:cNvSpPr txBox="1"/>
              <p:nvPr/>
            </p:nvSpPr>
            <p:spPr>
              <a:xfrm>
                <a:off x="5204324" y="1920125"/>
                <a:ext cx="3497887" cy="555986"/>
              </a:xfrm>
              <a:prstGeom prst="rect">
                <a:avLst/>
              </a:prstGeom>
              <a:solidFill>
                <a:schemeClr val="accent4">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𝜎</m:t>
                          </m:r>
                        </m:e>
                        <m:sub>
                          <m:r>
                            <a:rPr lang="es-ES" b="0" i="1" smtClean="0">
                              <a:latin typeface="Cambria Math" panose="02040503050406030204" pitchFamily="18" charset="0"/>
                            </a:rPr>
                            <m:t>𝑅</m:t>
                          </m:r>
                          <m:r>
                            <a:rPr lang="es-ES" b="0" i="1" smtClean="0">
                              <a:latin typeface="Cambria Math" panose="02040503050406030204" pitchFamily="18" charset="0"/>
                            </a:rPr>
                            <m:t>2</m:t>
                          </m:r>
                        </m:sub>
                      </m:sSub>
                      <m:r>
                        <a:rPr lang="es-ES" b="0" i="1" smtClean="0">
                          <a:latin typeface="Cambria Math" panose="02040503050406030204" pitchFamily="18" charset="0"/>
                        </a:rPr>
                        <m:t>=</m:t>
                      </m:r>
                      <m:f>
                        <m:fPr>
                          <m:ctrlPr>
                            <a:rPr lang="es-ES" b="0" i="1" smtClean="0">
                              <a:latin typeface="Cambria Math" panose="02040503050406030204" pitchFamily="18" charset="0"/>
                            </a:rPr>
                          </m:ctrlPr>
                        </m:fPr>
                        <m:num>
                          <m:sSup>
                            <m:sSupPr>
                              <m:ctrlPr>
                                <a:rPr lang="es-ES" b="0" i="1" smtClean="0">
                                  <a:latin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𝜎</m:t>
                              </m:r>
                            </m:e>
                            <m:sup>
                              <m:r>
                                <a:rPr lang="es-ES" b="0" i="1" smtClean="0">
                                  <a:latin typeface="Cambria Math" panose="02040503050406030204" pitchFamily="18" charset="0"/>
                                </a:rPr>
                                <m:t>𝑅</m:t>
                              </m:r>
                            </m:sup>
                          </m:sSup>
                        </m:num>
                        <m:den>
                          <m:sSup>
                            <m:sSupPr>
                              <m:ctrlPr>
                                <a:rPr lang="es-ES" i="1">
                                  <a:latin typeface="Cambria Math" panose="02040503050406030204" pitchFamily="18" charset="0"/>
                                </a:rPr>
                              </m:ctrlPr>
                            </m:sSupPr>
                            <m:e>
                              <m:r>
                                <a:rPr lang="es-ES" i="1">
                                  <a:latin typeface="Cambria Math" panose="02040503050406030204" pitchFamily="18" charset="0"/>
                                  <a:ea typeface="Cambria Math" panose="02040503050406030204" pitchFamily="18" charset="0"/>
                                </a:rPr>
                                <m:t>𝜎</m:t>
                              </m:r>
                            </m:e>
                            <m:sup>
                              <m:r>
                                <a:rPr lang="es-ES" b="0" i="1" smtClean="0">
                                  <a:latin typeface="Cambria Math" panose="02040503050406030204" pitchFamily="18" charset="0"/>
                                  <a:ea typeface="Cambria Math" panose="02040503050406030204" pitchFamily="18" charset="0"/>
                                </a:rPr>
                                <m:t>𝑇𝑆</m:t>
                              </m:r>
                            </m:sup>
                          </m:sSup>
                        </m:den>
                      </m:f>
                      <m:r>
                        <a:rPr lang="es-ES" b="0" i="1" smtClean="0">
                          <a:latin typeface="Cambria Math" panose="02040503050406030204" pitchFamily="18" charset="0"/>
                        </a:rPr>
                        <m:t>=</m:t>
                      </m:r>
                      <m:f>
                        <m:fPr>
                          <m:ctrlPr>
                            <a:rPr lang="es-ES" b="0" i="1" smtClean="0">
                              <a:latin typeface="Cambria Math" panose="02040503050406030204" pitchFamily="18" charset="0"/>
                            </a:rPr>
                          </m:ctrlPr>
                        </m:fPr>
                        <m:num>
                          <m:sSub>
                            <m:sSubPr>
                              <m:ctrlPr>
                                <a:rPr lang="es-ES" b="0" i="1" smtClean="0">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𝜎</m:t>
                              </m:r>
                            </m:e>
                            <m:sub>
                              <m:r>
                                <a:rPr lang="es-ES" b="0" i="1" smtClean="0">
                                  <a:latin typeface="Cambria Math" panose="02040503050406030204" pitchFamily="18" charset="0"/>
                                </a:rPr>
                                <m:t>𝐻</m:t>
                              </m:r>
                            </m:sub>
                          </m:sSub>
                          <m:r>
                            <a:rPr lang="es-ES" b="0" i="1" smtClean="0">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𝜎</m:t>
                              </m:r>
                            </m:e>
                            <m:sub>
                              <m:sSub>
                                <m:sSubPr>
                                  <m:ctrlPr>
                                    <a:rPr lang="es-ES" i="1" smtClean="0">
                                      <a:latin typeface="Cambria Math" panose="02040503050406030204" pitchFamily="18" charset="0"/>
                                      <a:ea typeface="Cambria Math" panose="02040503050406030204" pitchFamily="18" charset="0"/>
                                    </a:rPr>
                                  </m:ctrlPr>
                                </m:sSubPr>
                                <m:e>
                                  <m:r>
                                    <m:rPr>
                                      <m:sty m:val="p"/>
                                    </m:rPr>
                                    <a:rPr lang="es-ES" b="0" i="0" smtClean="0">
                                      <a:latin typeface="Cambria Math" panose="02040503050406030204" pitchFamily="18" charset="0"/>
                                      <a:ea typeface="Cambria Math" panose="02040503050406030204" pitchFamily="18" charset="0"/>
                                    </a:rPr>
                                    <m:t>D</m:t>
                                  </m:r>
                                </m:e>
                                <m:sub>
                                  <m:r>
                                    <a:rPr lang="es-ES" b="0" i="1" smtClean="0">
                                      <a:latin typeface="Cambria Math" panose="02040503050406030204" pitchFamily="18" charset="0"/>
                                      <a:ea typeface="Cambria Math" panose="02040503050406030204" pitchFamily="18" charset="0"/>
                                    </a:rPr>
                                    <m:t>2</m:t>
                                  </m:r>
                                </m:sub>
                              </m:sSub>
                            </m:sub>
                          </m:sSub>
                        </m:num>
                        <m:den>
                          <m:sSup>
                            <m:sSupPr>
                              <m:ctrlPr>
                                <a:rPr lang="es-ES" i="1">
                                  <a:latin typeface="Cambria Math" panose="02040503050406030204" pitchFamily="18" charset="0"/>
                                </a:rPr>
                              </m:ctrlPr>
                            </m:sSupPr>
                            <m:e>
                              <m:r>
                                <a:rPr lang="es-ES" i="1">
                                  <a:latin typeface="Cambria Math" panose="02040503050406030204" pitchFamily="18" charset="0"/>
                                  <a:ea typeface="Cambria Math" panose="02040503050406030204" pitchFamily="18" charset="0"/>
                                </a:rPr>
                                <m:t>𝜎</m:t>
                              </m:r>
                            </m:e>
                            <m:sup>
                              <m:r>
                                <a:rPr lang="es-ES" i="1">
                                  <a:latin typeface="Cambria Math" panose="02040503050406030204" pitchFamily="18" charset="0"/>
                                  <a:ea typeface="Cambria Math" panose="02040503050406030204" pitchFamily="18" charset="0"/>
                                </a:rPr>
                                <m:t>𝑇𝑆</m:t>
                              </m:r>
                            </m:sup>
                          </m:sSup>
                        </m:den>
                      </m:f>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r>
                            <a:rPr lang="es-ES" b="0" i="1" smtClean="0">
                              <a:latin typeface="Cambria Math" panose="02040503050406030204" pitchFamily="18" charset="0"/>
                              <a:ea typeface="Cambria Math" panose="02040503050406030204" pitchFamily="18" charset="0"/>
                            </a:rPr>
                            <m:t>×2</m:t>
                          </m:r>
                        </m:num>
                        <m:den>
                          <m:r>
                            <a:rPr lang="es-ES" b="0" i="1" smtClean="0">
                              <a:latin typeface="Cambria Math" panose="02040503050406030204" pitchFamily="18" charset="0"/>
                            </a:rPr>
                            <m:t>1</m:t>
                          </m:r>
                        </m:den>
                      </m:f>
                      <m:r>
                        <a:rPr lang="es-ES" b="0" i="1" smtClean="0">
                          <a:latin typeface="Cambria Math" panose="02040503050406030204" pitchFamily="18" charset="0"/>
                        </a:rPr>
                        <m:t>=2</m:t>
                      </m:r>
                    </m:oMath>
                  </m:oMathPara>
                </a14:m>
                <a:endParaRPr lang="es-ES" dirty="0"/>
              </a:p>
            </p:txBody>
          </p:sp>
        </mc:Choice>
        <mc:Fallback xmlns="">
          <p:sp>
            <p:nvSpPr>
              <p:cNvPr id="36" name="CuadroTexto 35">
                <a:extLst>
                  <a:ext uri="{FF2B5EF4-FFF2-40B4-BE49-F238E27FC236}">
                    <a16:creationId xmlns:a16="http://schemas.microsoft.com/office/drawing/2014/main" id="{F6EDF0AD-8B5F-E744-AD5D-72CF83B85B6B}"/>
                  </a:ext>
                </a:extLst>
              </p:cNvPr>
              <p:cNvSpPr txBox="1">
                <a:spLocks noRot="1" noChangeAspect="1" noMove="1" noResize="1" noEditPoints="1" noAdjustHandles="1" noChangeArrowheads="1" noChangeShapeType="1" noTextEdit="1"/>
              </p:cNvSpPr>
              <p:nvPr/>
            </p:nvSpPr>
            <p:spPr>
              <a:xfrm>
                <a:off x="5204324" y="1920125"/>
                <a:ext cx="3497887" cy="555986"/>
              </a:xfrm>
              <a:prstGeom prst="rect">
                <a:avLst/>
              </a:prstGeom>
              <a:blipFill>
                <a:blip r:embed="rId5"/>
                <a:stretch>
                  <a:fillRect/>
                </a:stretch>
              </a:blipFill>
            </p:spPr>
            <p:txBody>
              <a:bodyPr/>
              <a:lstStyle/>
              <a:p>
                <a:r>
                  <a:rPr lang="en-GB">
                    <a:noFill/>
                  </a:rPr>
                  <a:t> </a:t>
                </a:r>
              </a:p>
            </p:txBody>
          </p:sp>
        </mc:Fallback>
      </mc:AlternateContent>
      <p:grpSp>
        <p:nvGrpSpPr>
          <p:cNvPr id="6" name="Grupo 5">
            <a:extLst>
              <a:ext uri="{FF2B5EF4-FFF2-40B4-BE49-F238E27FC236}">
                <a16:creationId xmlns:a16="http://schemas.microsoft.com/office/drawing/2014/main" id="{E2C2EFBA-1276-674E-9B6C-C7973E04CE57}"/>
              </a:ext>
            </a:extLst>
          </p:cNvPr>
          <p:cNvGrpSpPr/>
          <p:nvPr/>
        </p:nvGrpSpPr>
        <p:grpSpPr>
          <a:xfrm>
            <a:off x="187325" y="3162300"/>
            <a:ext cx="8728088" cy="3021429"/>
            <a:chOff x="187325" y="3162300"/>
            <a:chExt cx="8728088" cy="3021429"/>
          </a:xfrm>
        </p:grpSpPr>
        <p:grpSp>
          <p:nvGrpSpPr>
            <p:cNvPr id="50" name="Group 58">
              <a:extLst>
                <a:ext uri="{FF2B5EF4-FFF2-40B4-BE49-F238E27FC236}">
                  <a16:creationId xmlns:a16="http://schemas.microsoft.com/office/drawing/2014/main" id="{B21D89FB-BB14-4FA3-B9A0-923DE42D1186}"/>
                </a:ext>
              </a:extLst>
            </p:cNvPr>
            <p:cNvGrpSpPr>
              <a:grpSpLocks/>
            </p:cNvGrpSpPr>
            <p:nvPr/>
          </p:nvGrpSpPr>
          <p:grpSpPr bwMode="auto">
            <a:xfrm>
              <a:off x="1803400" y="3632201"/>
              <a:ext cx="7112006" cy="887413"/>
              <a:chOff x="1136" y="2288"/>
              <a:chExt cx="4480" cy="559"/>
            </a:xfrm>
          </p:grpSpPr>
          <p:sp>
            <p:nvSpPr>
              <p:cNvPr id="51" name="Text Box 50">
                <a:extLst>
                  <a:ext uri="{FF2B5EF4-FFF2-40B4-BE49-F238E27FC236}">
                    <a16:creationId xmlns:a16="http://schemas.microsoft.com/office/drawing/2014/main" id="{DF624013-8656-4141-B206-61670395EB5D}"/>
                  </a:ext>
                </a:extLst>
              </p:cNvPr>
              <p:cNvSpPr txBox="1">
                <a:spLocks noChangeArrowheads="1"/>
              </p:cNvSpPr>
              <p:nvPr/>
            </p:nvSpPr>
            <p:spPr bwMode="auto">
              <a:xfrm>
                <a:off x="1828" y="2440"/>
                <a:ext cx="3788" cy="407"/>
              </a:xfrm>
              <a:prstGeom prst="rect">
                <a:avLst/>
              </a:prstGeom>
              <a:noFill/>
              <a:ln w="9525">
                <a:noFill/>
                <a:miter lim="800000"/>
                <a:headEnd/>
                <a:tailEnd/>
              </a:ln>
              <a:effectLst/>
            </p:spPr>
            <p:txBody>
              <a:bodyPr wrap="square">
                <a:prstTxWarp prst="textNoShape">
                  <a:avLst/>
                </a:prstTxWarp>
                <a:spAutoFit/>
              </a:bodyPr>
              <a:lstStyle/>
              <a:p>
                <a:r>
                  <a:rPr lang="en-US" dirty="0">
                    <a:solidFill>
                      <a:srgbClr val="FF0000"/>
                    </a:solidFill>
                  </a:rPr>
                  <a:t>However,</a:t>
                </a:r>
                <a:r>
                  <a:rPr lang="en-US" dirty="0"/>
                  <a:t> for R1 reactants and products are the same, so the total rate constant should be multiplied by 2</a:t>
                </a:r>
                <a:r>
                  <a:rPr lang="es-ES_tradnl" dirty="0"/>
                  <a:t>. </a:t>
                </a:r>
                <a:endParaRPr lang="es-ES" dirty="0"/>
              </a:p>
            </p:txBody>
          </p:sp>
          <p:sp>
            <p:nvSpPr>
              <p:cNvPr id="52" name="Line 51">
                <a:extLst>
                  <a:ext uri="{FF2B5EF4-FFF2-40B4-BE49-F238E27FC236}">
                    <a16:creationId xmlns:a16="http://schemas.microsoft.com/office/drawing/2014/main" id="{4A9B2B9C-D7B3-4599-AA99-527344EBA19D}"/>
                  </a:ext>
                </a:extLst>
              </p:cNvPr>
              <p:cNvSpPr>
                <a:spLocks noChangeShapeType="1"/>
              </p:cNvSpPr>
              <p:nvPr/>
            </p:nvSpPr>
            <p:spPr bwMode="auto">
              <a:xfrm rot="-10776127">
                <a:off x="1136" y="2288"/>
                <a:ext cx="576" cy="1"/>
              </a:xfrm>
              <a:prstGeom prst="line">
                <a:avLst/>
              </a:prstGeom>
              <a:noFill/>
              <a:ln w="9525">
                <a:solidFill>
                  <a:srgbClr val="CC0000"/>
                </a:solidFill>
                <a:round/>
                <a:headEnd/>
                <a:tailEnd type="triangle" w="med" len="med"/>
              </a:ln>
              <a:effectLst/>
            </p:spPr>
            <p:txBody>
              <a:bodyPr>
                <a:prstTxWarp prst="textNoShape">
                  <a:avLst/>
                </a:prstTxWarp>
              </a:bodyPr>
              <a:lstStyle/>
              <a:p>
                <a:endParaRPr lang="es-ES_tradnl"/>
              </a:p>
            </p:txBody>
          </p:sp>
        </p:grpSp>
        <p:grpSp>
          <p:nvGrpSpPr>
            <p:cNvPr id="5" name="Grupo 4">
              <a:extLst>
                <a:ext uri="{FF2B5EF4-FFF2-40B4-BE49-F238E27FC236}">
                  <a16:creationId xmlns:a16="http://schemas.microsoft.com/office/drawing/2014/main" id="{8DF6FC36-3F04-6143-8AD4-5485A7FC0316}"/>
                </a:ext>
              </a:extLst>
            </p:cNvPr>
            <p:cNvGrpSpPr/>
            <p:nvPr/>
          </p:nvGrpSpPr>
          <p:grpSpPr>
            <a:xfrm>
              <a:off x="187325" y="3162300"/>
              <a:ext cx="8728088" cy="3021429"/>
              <a:chOff x="187325" y="3162300"/>
              <a:chExt cx="8728088" cy="3021429"/>
            </a:xfrm>
          </p:grpSpPr>
          <p:grpSp>
            <p:nvGrpSpPr>
              <p:cNvPr id="40" name="Group 59">
                <a:extLst>
                  <a:ext uri="{FF2B5EF4-FFF2-40B4-BE49-F238E27FC236}">
                    <a16:creationId xmlns:a16="http://schemas.microsoft.com/office/drawing/2014/main" id="{1F0F546F-CA21-42FC-9CF9-B0593040138E}"/>
                  </a:ext>
                </a:extLst>
              </p:cNvPr>
              <p:cNvGrpSpPr>
                <a:grpSpLocks/>
              </p:cNvGrpSpPr>
              <p:nvPr/>
            </p:nvGrpSpPr>
            <p:grpSpPr bwMode="auto">
              <a:xfrm>
                <a:off x="212725" y="3162300"/>
                <a:ext cx="8702688" cy="2617788"/>
                <a:chOff x="134" y="1992"/>
                <a:chExt cx="5482" cy="1649"/>
              </a:xfrm>
            </p:grpSpPr>
            <p:sp>
              <p:nvSpPr>
                <p:cNvPr id="41" name="Freeform 39">
                  <a:extLst>
                    <a:ext uri="{FF2B5EF4-FFF2-40B4-BE49-F238E27FC236}">
                      <a16:creationId xmlns:a16="http://schemas.microsoft.com/office/drawing/2014/main" id="{0997A0A4-C7C8-482B-9EA0-0304AEC4AD04}"/>
                    </a:ext>
                  </a:extLst>
                </p:cNvPr>
                <p:cNvSpPr>
                  <a:spLocks/>
                </p:cNvSpPr>
                <p:nvPr/>
              </p:nvSpPr>
              <p:spPr bwMode="auto">
                <a:xfrm>
                  <a:off x="136" y="2478"/>
                  <a:ext cx="1260" cy="928"/>
                </a:xfrm>
                <a:custGeom>
                  <a:avLst/>
                  <a:gdLst/>
                  <a:ahLst/>
                  <a:cxnLst>
                    <a:cxn ang="0">
                      <a:pos x="0" y="624"/>
                    </a:cxn>
                    <a:cxn ang="0">
                      <a:pos x="240" y="624"/>
                    </a:cxn>
                    <a:cxn ang="0">
                      <a:pos x="384" y="624"/>
                    </a:cxn>
                    <a:cxn ang="0">
                      <a:pos x="624" y="576"/>
                    </a:cxn>
                    <a:cxn ang="0">
                      <a:pos x="912" y="432"/>
                    </a:cxn>
                    <a:cxn ang="0">
                      <a:pos x="1152" y="192"/>
                    </a:cxn>
                    <a:cxn ang="0">
                      <a:pos x="1344" y="48"/>
                    </a:cxn>
                    <a:cxn ang="0">
                      <a:pos x="1584" y="0"/>
                    </a:cxn>
                  </a:cxnLst>
                  <a:rect l="0" t="0" r="r" b="b"/>
                  <a:pathLst>
                    <a:path w="1584" h="632">
                      <a:moveTo>
                        <a:pt x="0" y="624"/>
                      </a:moveTo>
                      <a:cubicBezTo>
                        <a:pt x="88" y="624"/>
                        <a:pt x="176" y="624"/>
                        <a:pt x="240" y="624"/>
                      </a:cubicBezTo>
                      <a:cubicBezTo>
                        <a:pt x="304" y="624"/>
                        <a:pt x="320" y="632"/>
                        <a:pt x="384" y="624"/>
                      </a:cubicBezTo>
                      <a:cubicBezTo>
                        <a:pt x="448" y="616"/>
                        <a:pt x="536" y="608"/>
                        <a:pt x="624" y="576"/>
                      </a:cubicBezTo>
                      <a:cubicBezTo>
                        <a:pt x="712" y="544"/>
                        <a:pt x="824" y="496"/>
                        <a:pt x="912" y="432"/>
                      </a:cubicBezTo>
                      <a:cubicBezTo>
                        <a:pt x="1000" y="368"/>
                        <a:pt x="1080" y="256"/>
                        <a:pt x="1152" y="192"/>
                      </a:cubicBezTo>
                      <a:cubicBezTo>
                        <a:pt x="1224" y="128"/>
                        <a:pt x="1272" y="80"/>
                        <a:pt x="1344" y="48"/>
                      </a:cubicBezTo>
                      <a:cubicBezTo>
                        <a:pt x="1416" y="16"/>
                        <a:pt x="1500" y="8"/>
                        <a:pt x="1584" y="0"/>
                      </a:cubicBezTo>
                    </a:path>
                  </a:pathLst>
                </a:custGeom>
                <a:noFill/>
                <a:ln w="9525">
                  <a:solidFill>
                    <a:schemeClr val="tx1"/>
                  </a:solidFill>
                  <a:round/>
                  <a:headEnd/>
                  <a:tailEnd/>
                </a:ln>
                <a:effectLst/>
              </p:spPr>
              <p:txBody>
                <a:bodyPr>
                  <a:prstTxWarp prst="textNoShape">
                    <a:avLst/>
                  </a:prstTxWarp>
                </a:bodyPr>
                <a:lstStyle/>
                <a:p>
                  <a:endParaRPr lang="es-ES_tradnl"/>
                </a:p>
              </p:txBody>
            </p:sp>
            <p:grpSp>
              <p:nvGrpSpPr>
                <p:cNvPr id="42" name="Group 57">
                  <a:extLst>
                    <a:ext uri="{FF2B5EF4-FFF2-40B4-BE49-F238E27FC236}">
                      <a16:creationId xmlns:a16="http://schemas.microsoft.com/office/drawing/2014/main" id="{AEE70330-F210-43AB-9107-0B0B372D008D}"/>
                    </a:ext>
                  </a:extLst>
                </p:cNvPr>
                <p:cNvGrpSpPr>
                  <a:grpSpLocks/>
                </p:cNvGrpSpPr>
                <p:nvPr/>
              </p:nvGrpSpPr>
              <p:grpSpPr bwMode="auto">
                <a:xfrm>
                  <a:off x="134" y="1992"/>
                  <a:ext cx="5482" cy="1649"/>
                  <a:chOff x="134" y="1992"/>
                  <a:chExt cx="5482" cy="1649"/>
                </a:xfrm>
              </p:grpSpPr>
              <p:grpSp>
                <p:nvGrpSpPr>
                  <p:cNvPr id="43" name="Group 56">
                    <a:extLst>
                      <a:ext uri="{FF2B5EF4-FFF2-40B4-BE49-F238E27FC236}">
                        <a16:creationId xmlns:a16="http://schemas.microsoft.com/office/drawing/2014/main" id="{F74CB866-42DB-405E-9650-48A1940B52A6}"/>
                      </a:ext>
                    </a:extLst>
                  </p:cNvPr>
                  <p:cNvGrpSpPr>
                    <a:grpSpLocks/>
                  </p:cNvGrpSpPr>
                  <p:nvPr/>
                </p:nvGrpSpPr>
                <p:grpSpPr bwMode="auto">
                  <a:xfrm>
                    <a:off x="134" y="2208"/>
                    <a:ext cx="2530" cy="1433"/>
                    <a:chOff x="134" y="2208"/>
                    <a:chExt cx="2530" cy="1433"/>
                  </a:xfrm>
                </p:grpSpPr>
                <p:sp>
                  <p:nvSpPr>
                    <p:cNvPr id="45" name="Freeform 41">
                      <a:extLst>
                        <a:ext uri="{FF2B5EF4-FFF2-40B4-BE49-F238E27FC236}">
                          <a16:creationId xmlns:a16="http://schemas.microsoft.com/office/drawing/2014/main" id="{B2D50251-CB86-42E2-A17F-727F51942D11}"/>
                        </a:ext>
                      </a:extLst>
                    </p:cNvPr>
                    <p:cNvSpPr>
                      <a:spLocks/>
                    </p:cNvSpPr>
                    <p:nvPr/>
                  </p:nvSpPr>
                  <p:spPr bwMode="auto">
                    <a:xfrm>
                      <a:off x="1396" y="2478"/>
                      <a:ext cx="1076" cy="934"/>
                    </a:xfrm>
                    <a:custGeom>
                      <a:avLst/>
                      <a:gdLst/>
                      <a:ahLst/>
                      <a:cxnLst>
                        <a:cxn ang="0">
                          <a:pos x="0" y="0"/>
                        </a:cxn>
                        <a:cxn ang="0">
                          <a:pos x="176" y="24"/>
                        </a:cxn>
                        <a:cxn ang="0">
                          <a:pos x="296" y="80"/>
                        </a:cxn>
                        <a:cxn ang="0">
                          <a:pos x="552" y="312"/>
                        </a:cxn>
                        <a:cxn ang="0">
                          <a:pos x="728" y="440"/>
                        </a:cxn>
                        <a:cxn ang="0">
                          <a:pos x="952" y="512"/>
                        </a:cxn>
                        <a:cxn ang="0">
                          <a:pos x="1208" y="536"/>
                        </a:cxn>
                        <a:cxn ang="0">
                          <a:pos x="1352" y="536"/>
                        </a:cxn>
                      </a:cxnLst>
                      <a:rect l="0" t="0" r="r" b="b"/>
                      <a:pathLst>
                        <a:path w="1352" h="540">
                          <a:moveTo>
                            <a:pt x="0" y="0"/>
                          </a:moveTo>
                          <a:cubicBezTo>
                            <a:pt x="63" y="5"/>
                            <a:pt x="127" y="11"/>
                            <a:pt x="176" y="24"/>
                          </a:cubicBezTo>
                          <a:cubicBezTo>
                            <a:pt x="225" y="37"/>
                            <a:pt x="233" y="32"/>
                            <a:pt x="296" y="80"/>
                          </a:cubicBezTo>
                          <a:cubicBezTo>
                            <a:pt x="359" y="128"/>
                            <a:pt x="480" y="252"/>
                            <a:pt x="552" y="312"/>
                          </a:cubicBezTo>
                          <a:cubicBezTo>
                            <a:pt x="624" y="372"/>
                            <a:pt x="661" y="407"/>
                            <a:pt x="728" y="440"/>
                          </a:cubicBezTo>
                          <a:cubicBezTo>
                            <a:pt x="795" y="473"/>
                            <a:pt x="872" y="496"/>
                            <a:pt x="952" y="512"/>
                          </a:cubicBezTo>
                          <a:cubicBezTo>
                            <a:pt x="1032" y="528"/>
                            <a:pt x="1141" y="532"/>
                            <a:pt x="1208" y="536"/>
                          </a:cubicBezTo>
                          <a:cubicBezTo>
                            <a:pt x="1275" y="540"/>
                            <a:pt x="1329" y="537"/>
                            <a:pt x="1352" y="536"/>
                          </a:cubicBezTo>
                        </a:path>
                      </a:pathLst>
                    </a:custGeom>
                    <a:noFill/>
                    <a:ln w="9525">
                      <a:solidFill>
                        <a:schemeClr val="tx1"/>
                      </a:solidFill>
                      <a:round/>
                      <a:headEnd/>
                      <a:tailEnd/>
                    </a:ln>
                    <a:effectLst/>
                  </p:spPr>
                  <p:txBody>
                    <a:bodyPr>
                      <a:prstTxWarp prst="textNoShape">
                        <a:avLst/>
                      </a:prstTxWarp>
                    </a:bodyPr>
                    <a:lstStyle/>
                    <a:p>
                      <a:endParaRPr lang="es-ES_tradnl"/>
                    </a:p>
                  </p:txBody>
                </p:sp>
                <p:sp>
                  <p:nvSpPr>
                    <p:cNvPr id="46" name="Line 42">
                      <a:extLst>
                        <a:ext uri="{FF2B5EF4-FFF2-40B4-BE49-F238E27FC236}">
                          <a16:creationId xmlns:a16="http://schemas.microsoft.com/office/drawing/2014/main" id="{18BA4901-5F8D-4A30-A355-89D85BF8C231}"/>
                        </a:ext>
                      </a:extLst>
                    </p:cNvPr>
                    <p:cNvSpPr>
                      <a:spLocks noChangeShapeType="1"/>
                    </p:cNvSpPr>
                    <p:nvPr/>
                  </p:nvSpPr>
                  <p:spPr bwMode="auto">
                    <a:xfrm flipH="1">
                      <a:off x="1396" y="2208"/>
                      <a:ext cx="0" cy="564"/>
                    </a:xfrm>
                    <a:prstGeom prst="line">
                      <a:avLst/>
                    </a:prstGeom>
                    <a:noFill/>
                    <a:ln w="9525">
                      <a:solidFill>
                        <a:schemeClr val="tx1"/>
                      </a:solidFill>
                      <a:round/>
                      <a:headEnd/>
                      <a:tailEnd/>
                    </a:ln>
                    <a:effectLst/>
                  </p:spPr>
                  <p:txBody>
                    <a:bodyPr>
                      <a:prstTxWarp prst="textNoShape">
                        <a:avLst/>
                      </a:prstTxWarp>
                    </a:bodyPr>
                    <a:lstStyle/>
                    <a:p>
                      <a:endParaRPr lang="es-ES_tradnl"/>
                    </a:p>
                  </p:txBody>
                </p:sp>
                <p:sp>
                  <p:nvSpPr>
                    <p:cNvPr id="47" name="Text Box 44">
                      <a:extLst>
                        <a:ext uri="{FF2B5EF4-FFF2-40B4-BE49-F238E27FC236}">
                          <a16:creationId xmlns:a16="http://schemas.microsoft.com/office/drawing/2014/main" id="{D1CFE3FC-0904-4859-8AAC-5A02C025E3AC}"/>
                        </a:ext>
                      </a:extLst>
                    </p:cNvPr>
                    <p:cNvSpPr txBox="1">
                      <a:spLocks noChangeArrowheads="1"/>
                    </p:cNvSpPr>
                    <p:nvPr/>
                  </p:nvSpPr>
                  <p:spPr bwMode="auto">
                    <a:xfrm>
                      <a:off x="134" y="3410"/>
                      <a:ext cx="466" cy="231"/>
                    </a:xfrm>
                    <a:prstGeom prst="rect">
                      <a:avLst/>
                    </a:prstGeom>
                    <a:noFill/>
                    <a:ln w="9525">
                      <a:noFill/>
                      <a:miter lim="800000"/>
                      <a:headEnd/>
                      <a:tailEnd/>
                    </a:ln>
                    <a:effectLst/>
                  </p:spPr>
                  <p:txBody>
                    <a:bodyPr wrap="none">
                      <a:prstTxWarp prst="textNoShape">
                        <a:avLst/>
                      </a:prstTxWarp>
                      <a:spAutoFit/>
                    </a:bodyPr>
                    <a:lstStyle/>
                    <a:p>
                      <a:r>
                        <a:rPr lang="es-ES_tradnl"/>
                        <a:t>H+H</a:t>
                      </a:r>
                      <a:r>
                        <a:rPr lang="es-ES_tradnl" baseline="-25000"/>
                        <a:t>2</a:t>
                      </a:r>
                      <a:endParaRPr lang="es-ES"/>
                    </a:p>
                  </p:txBody>
                </p:sp>
                <p:sp>
                  <p:nvSpPr>
                    <p:cNvPr id="48" name="Text Box 45">
                      <a:extLst>
                        <a:ext uri="{FF2B5EF4-FFF2-40B4-BE49-F238E27FC236}">
                          <a16:creationId xmlns:a16="http://schemas.microsoft.com/office/drawing/2014/main" id="{C2AA1A1F-8032-443E-B69B-ADCC3A59D7EE}"/>
                        </a:ext>
                      </a:extLst>
                    </p:cNvPr>
                    <p:cNvSpPr txBox="1">
                      <a:spLocks noChangeArrowheads="1"/>
                    </p:cNvSpPr>
                    <p:nvPr/>
                  </p:nvSpPr>
                  <p:spPr bwMode="auto">
                    <a:xfrm>
                      <a:off x="2198" y="3410"/>
                      <a:ext cx="466" cy="231"/>
                    </a:xfrm>
                    <a:prstGeom prst="rect">
                      <a:avLst/>
                    </a:prstGeom>
                    <a:noFill/>
                    <a:ln w="9525">
                      <a:noFill/>
                      <a:miter lim="800000"/>
                      <a:headEnd/>
                      <a:tailEnd/>
                    </a:ln>
                    <a:effectLst/>
                  </p:spPr>
                  <p:txBody>
                    <a:bodyPr wrap="none">
                      <a:prstTxWarp prst="textNoShape">
                        <a:avLst/>
                      </a:prstTxWarp>
                      <a:spAutoFit/>
                    </a:bodyPr>
                    <a:lstStyle/>
                    <a:p>
                      <a:r>
                        <a:rPr lang="es-ES_tradnl"/>
                        <a:t>H</a:t>
                      </a:r>
                      <a:r>
                        <a:rPr lang="es-ES_tradnl" baseline="-25000"/>
                        <a:t>2</a:t>
                      </a:r>
                      <a:r>
                        <a:rPr lang="es-ES_tradnl"/>
                        <a:t>+H</a:t>
                      </a:r>
                      <a:endParaRPr lang="es-ES"/>
                    </a:p>
                  </p:txBody>
                </p:sp>
                <p:sp>
                  <p:nvSpPr>
                    <p:cNvPr id="49" name="Line 47">
                      <a:extLst>
                        <a:ext uri="{FF2B5EF4-FFF2-40B4-BE49-F238E27FC236}">
                          <a16:creationId xmlns:a16="http://schemas.microsoft.com/office/drawing/2014/main" id="{7677FF0E-7EA1-4530-AA7C-205D26F32EFA}"/>
                        </a:ext>
                      </a:extLst>
                    </p:cNvPr>
                    <p:cNvSpPr>
                      <a:spLocks noChangeShapeType="1"/>
                    </p:cNvSpPr>
                    <p:nvPr/>
                  </p:nvSpPr>
                  <p:spPr bwMode="auto">
                    <a:xfrm>
                      <a:off x="1152" y="2376"/>
                      <a:ext cx="576" cy="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grpSp>
              <p:sp>
                <p:nvSpPr>
                  <p:cNvPr id="44" name="Text Box 48">
                    <a:extLst>
                      <a:ext uri="{FF2B5EF4-FFF2-40B4-BE49-F238E27FC236}">
                        <a16:creationId xmlns:a16="http://schemas.microsoft.com/office/drawing/2014/main" id="{82DA85ED-4C55-4491-AD23-9920BD263F52}"/>
                      </a:ext>
                    </a:extLst>
                  </p:cNvPr>
                  <p:cNvSpPr txBox="1">
                    <a:spLocks noChangeArrowheads="1"/>
                  </p:cNvSpPr>
                  <p:nvPr/>
                </p:nvSpPr>
                <p:spPr bwMode="auto">
                  <a:xfrm>
                    <a:off x="1968" y="1992"/>
                    <a:ext cx="3648" cy="407"/>
                  </a:xfrm>
                  <a:prstGeom prst="rect">
                    <a:avLst/>
                  </a:prstGeom>
                  <a:noFill/>
                  <a:ln w="9525">
                    <a:noFill/>
                    <a:miter lim="800000"/>
                    <a:headEnd/>
                    <a:tailEnd/>
                  </a:ln>
                  <a:effectLst/>
                </p:spPr>
                <p:txBody>
                  <a:bodyPr wrap="square">
                    <a:prstTxWarp prst="textNoShape">
                      <a:avLst/>
                    </a:prstTxWarp>
                    <a:spAutoFit/>
                  </a:bodyPr>
                  <a:lstStyle/>
                  <a:p>
                    <a:r>
                      <a:rPr lang="en-US" dirty="0"/>
                      <a:t>TST rate constant: is the forward flux (from reactants to products of molecules) crossing the dividing surface.  </a:t>
                    </a:r>
                  </a:p>
                </p:txBody>
              </p:sp>
            </p:grpSp>
          </p:grpSp>
          <p:sp>
            <p:nvSpPr>
              <p:cNvPr id="54" name="Text Box 53">
                <a:extLst>
                  <a:ext uri="{FF2B5EF4-FFF2-40B4-BE49-F238E27FC236}">
                    <a16:creationId xmlns:a16="http://schemas.microsoft.com/office/drawing/2014/main" id="{ABF31629-1253-47F4-8A47-71D761541C0A}"/>
                  </a:ext>
                </a:extLst>
              </p:cNvPr>
              <p:cNvSpPr txBox="1">
                <a:spLocks noChangeArrowheads="1"/>
              </p:cNvSpPr>
              <p:nvPr/>
            </p:nvSpPr>
            <p:spPr bwMode="auto">
              <a:xfrm>
                <a:off x="187325" y="5845175"/>
                <a:ext cx="8099525" cy="338554"/>
              </a:xfrm>
              <a:prstGeom prst="rect">
                <a:avLst/>
              </a:prstGeom>
              <a:noFill/>
              <a:ln w="9525">
                <a:noFill/>
                <a:miter lim="800000"/>
                <a:headEnd/>
                <a:tailEnd/>
              </a:ln>
              <a:effectLst/>
            </p:spPr>
            <p:txBody>
              <a:bodyPr wrap="none">
                <a:prstTxWarp prst="textNoShape">
                  <a:avLst/>
                </a:prstTxWarp>
                <a:spAutoFit/>
              </a:bodyPr>
              <a:lstStyle/>
              <a:p>
                <a:r>
                  <a:rPr lang="en-US" sz="1600" dirty="0"/>
                  <a:t>The same rule applies to unimolecular reactions, e.g. </a:t>
                </a:r>
                <a:r>
                  <a:rPr lang="en-US" sz="1600" u="sng" dirty="0"/>
                  <a:t>proton transfer reaction in malonaldehyde</a:t>
                </a:r>
                <a:endParaRPr lang="en-US" sz="1600" dirty="0"/>
              </a:p>
            </p:txBody>
          </p:sp>
        </p:grpSp>
        <mc:AlternateContent xmlns:mc="http://schemas.openxmlformats.org/markup-compatibility/2006" xmlns:a14="http://schemas.microsoft.com/office/drawing/2010/main">
          <mc:Choice Requires="a14">
            <p:sp>
              <p:nvSpPr>
                <p:cNvPr id="56" name="CuadroTexto 55">
                  <a:extLst>
                    <a:ext uri="{FF2B5EF4-FFF2-40B4-BE49-F238E27FC236}">
                      <a16:creationId xmlns:a16="http://schemas.microsoft.com/office/drawing/2014/main" id="{83D643CC-D741-6D43-A463-58140F1B6D37}"/>
                    </a:ext>
                  </a:extLst>
                </p:cNvPr>
                <p:cNvSpPr txBox="1"/>
                <p:nvPr/>
              </p:nvSpPr>
              <p:spPr>
                <a:xfrm>
                  <a:off x="4615044" y="4857389"/>
                  <a:ext cx="4087167" cy="679097"/>
                </a:xfrm>
                <a:prstGeom prst="rect">
                  <a:avLst/>
                </a:prstGeom>
                <a:noFill/>
                <a:ln w="19050">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𝜎</m:t>
                            </m:r>
                          </m:e>
                          <m:sub>
                            <m:r>
                              <a:rPr lang="es-ES" b="0" i="1" smtClean="0">
                                <a:latin typeface="Cambria Math" panose="02040503050406030204" pitchFamily="18" charset="0"/>
                              </a:rPr>
                              <m:t>𝑅</m:t>
                            </m:r>
                            <m:r>
                              <a:rPr lang="es-ES" b="0" i="1" smtClean="0">
                                <a:latin typeface="Cambria Math" panose="02040503050406030204" pitchFamily="18" charset="0"/>
                              </a:rPr>
                              <m:t>1</m:t>
                            </m:r>
                          </m:sub>
                        </m:sSub>
                        <m:r>
                          <a:rPr lang="es-ES" b="0" i="1" smtClean="0">
                            <a:latin typeface="Cambria Math" panose="02040503050406030204" pitchFamily="18" charset="0"/>
                          </a:rPr>
                          <m:t>=2</m:t>
                        </m:r>
                        <m:f>
                          <m:fPr>
                            <m:ctrlPr>
                              <a:rPr lang="es-ES" b="0" i="1" smtClean="0">
                                <a:latin typeface="Cambria Math" panose="02040503050406030204" pitchFamily="18" charset="0"/>
                              </a:rPr>
                            </m:ctrlPr>
                          </m:fPr>
                          <m:num>
                            <m:sSup>
                              <m:sSupPr>
                                <m:ctrlPr>
                                  <a:rPr lang="es-ES" b="0" i="1" smtClean="0">
                                    <a:latin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𝜎</m:t>
                                </m:r>
                              </m:e>
                              <m:sup>
                                <m:r>
                                  <a:rPr lang="es-ES" b="0" i="1" smtClean="0">
                                    <a:latin typeface="Cambria Math" panose="02040503050406030204" pitchFamily="18" charset="0"/>
                                  </a:rPr>
                                  <m:t>𝑅</m:t>
                                </m:r>
                              </m:sup>
                            </m:sSup>
                          </m:num>
                          <m:den>
                            <m:sSup>
                              <m:sSupPr>
                                <m:ctrlPr>
                                  <a:rPr lang="es-ES" i="1">
                                    <a:latin typeface="Cambria Math" panose="02040503050406030204" pitchFamily="18" charset="0"/>
                                  </a:rPr>
                                </m:ctrlPr>
                              </m:sSupPr>
                              <m:e>
                                <m:r>
                                  <a:rPr lang="es-ES" i="1">
                                    <a:latin typeface="Cambria Math" panose="02040503050406030204" pitchFamily="18" charset="0"/>
                                    <a:ea typeface="Cambria Math" panose="02040503050406030204" pitchFamily="18" charset="0"/>
                                  </a:rPr>
                                  <m:t>𝜎</m:t>
                                </m:r>
                              </m:e>
                              <m:sup>
                                <m:r>
                                  <a:rPr lang="es-ES" b="0" i="1" smtClean="0">
                                    <a:latin typeface="Cambria Math" panose="02040503050406030204" pitchFamily="18" charset="0"/>
                                    <a:ea typeface="Cambria Math" panose="02040503050406030204" pitchFamily="18" charset="0"/>
                                  </a:rPr>
                                  <m:t>𝑇𝑆</m:t>
                                </m:r>
                              </m:sup>
                            </m:sSup>
                          </m:den>
                        </m:f>
                        <m:r>
                          <a:rPr lang="es-ES" b="0" i="1" smtClean="0">
                            <a:latin typeface="Cambria Math" panose="02040503050406030204" pitchFamily="18" charset="0"/>
                          </a:rPr>
                          <m:t>=2</m:t>
                        </m:r>
                        <m:f>
                          <m:fPr>
                            <m:ctrlPr>
                              <a:rPr lang="es-ES" b="0" i="1" smtClean="0">
                                <a:latin typeface="Cambria Math" panose="02040503050406030204" pitchFamily="18" charset="0"/>
                              </a:rPr>
                            </m:ctrlPr>
                          </m:fPr>
                          <m:num>
                            <m:sSub>
                              <m:sSubPr>
                                <m:ctrlPr>
                                  <a:rPr lang="es-ES" b="0" i="1" smtClean="0">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𝜎</m:t>
                                </m:r>
                              </m:e>
                              <m:sub>
                                <m:r>
                                  <a:rPr lang="es-ES" b="0" i="1" smtClean="0">
                                    <a:latin typeface="Cambria Math" panose="02040503050406030204" pitchFamily="18" charset="0"/>
                                  </a:rPr>
                                  <m:t>𝐻</m:t>
                                </m:r>
                              </m:sub>
                            </m:sSub>
                            <m:r>
                              <a:rPr lang="es-ES" b="0" i="1" smtClean="0">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𝜎</m:t>
                                </m:r>
                              </m:e>
                              <m:sub>
                                <m:sSub>
                                  <m:sSubPr>
                                    <m:ctrlPr>
                                      <a:rPr lang="es-ES" i="1" smtClean="0">
                                        <a:latin typeface="Cambria Math" panose="02040503050406030204" pitchFamily="18" charset="0"/>
                                        <a:ea typeface="Cambria Math" panose="02040503050406030204" pitchFamily="18" charset="0"/>
                                      </a:rPr>
                                    </m:ctrlPr>
                                  </m:sSubPr>
                                  <m:e>
                                    <m:r>
                                      <m:rPr>
                                        <m:sty m:val="p"/>
                                      </m:rPr>
                                      <a:rPr lang="es-ES" b="0" i="0" smtClean="0">
                                        <a:latin typeface="Cambria Math" panose="02040503050406030204" pitchFamily="18" charset="0"/>
                                        <a:ea typeface="Cambria Math" panose="02040503050406030204" pitchFamily="18" charset="0"/>
                                      </a:rPr>
                                      <m:t>H</m:t>
                                    </m:r>
                                  </m:e>
                                  <m:sub>
                                    <m:r>
                                      <a:rPr lang="es-ES" b="0" i="1" smtClean="0">
                                        <a:latin typeface="Cambria Math" panose="02040503050406030204" pitchFamily="18" charset="0"/>
                                        <a:ea typeface="Cambria Math" panose="02040503050406030204" pitchFamily="18" charset="0"/>
                                      </a:rPr>
                                      <m:t>2</m:t>
                                    </m:r>
                                  </m:sub>
                                </m:sSub>
                              </m:sub>
                            </m:sSub>
                          </m:num>
                          <m:den>
                            <m:sSup>
                              <m:sSupPr>
                                <m:ctrlPr>
                                  <a:rPr lang="es-ES" i="1">
                                    <a:latin typeface="Cambria Math" panose="02040503050406030204" pitchFamily="18" charset="0"/>
                                  </a:rPr>
                                </m:ctrlPr>
                              </m:sSupPr>
                              <m:e>
                                <m:r>
                                  <a:rPr lang="es-ES" i="1">
                                    <a:latin typeface="Cambria Math" panose="02040503050406030204" pitchFamily="18" charset="0"/>
                                    <a:ea typeface="Cambria Math" panose="02040503050406030204" pitchFamily="18" charset="0"/>
                                  </a:rPr>
                                  <m:t>𝜎</m:t>
                                </m:r>
                              </m:e>
                              <m:sup>
                                <m:r>
                                  <a:rPr lang="es-ES" i="1">
                                    <a:latin typeface="Cambria Math" panose="02040503050406030204" pitchFamily="18" charset="0"/>
                                    <a:ea typeface="Cambria Math" panose="02040503050406030204" pitchFamily="18" charset="0"/>
                                  </a:rPr>
                                  <m:t>𝑇𝑆</m:t>
                                </m:r>
                              </m:sup>
                            </m:sSup>
                          </m:den>
                        </m:f>
                        <m:r>
                          <a:rPr lang="es-ES" b="0" i="1" smtClean="0">
                            <a:latin typeface="Cambria Math" panose="02040503050406030204" pitchFamily="18" charset="0"/>
                          </a:rPr>
                          <m:t>=2</m:t>
                        </m:r>
                        <m:f>
                          <m:fPr>
                            <m:ctrlPr>
                              <a:rPr lang="es-ES" b="0" i="1" smtClean="0">
                                <a:latin typeface="Cambria Math" panose="02040503050406030204" pitchFamily="18" charset="0"/>
                              </a:rPr>
                            </m:ctrlPr>
                          </m:fPr>
                          <m:num>
                            <m:r>
                              <a:rPr lang="es-ES" b="0" i="1" smtClean="0">
                                <a:latin typeface="Cambria Math" panose="02040503050406030204" pitchFamily="18" charset="0"/>
                              </a:rPr>
                              <m:t>1</m:t>
                            </m:r>
                            <m:r>
                              <a:rPr lang="es-ES" b="0" i="1" smtClean="0">
                                <a:latin typeface="Cambria Math" panose="02040503050406030204" pitchFamily="18" charset="0"/>
                                <a:ea typeface="Cambria Math" panose="02040503050406030204" pitchFamily="18" charset="0"/>
                              </a:rPr>
                              <m:t>×2</m:t>
                            </m:r>
                          </m:num>
                          <m:den>
                            <m:r>
                              <a:rPr lang="es-ES" b="0" i="1" smtClean="0">
                                <a:latin typeface="Cambria Math" panose="02040503050406030204" pitchFamily="18" charset="0"/>
                              </a:rPr>
                              <m:t>2</m:t>
                            </m:r>
                          </m:den>
                        </m:f>
                        <m:r>
                          <a:rPr lang="es-ES" b="0" i="1" smtClean="0">
                            <a:latin typeface="Cambria Math" panose="02040503050406030204" pitchFamily="18" charset="0"/>
                          </a:rPr>
                          <m:t>=2</m:t>
                        </m:r>
                      </m:oMath>
                    </m:oMathPara>
                  </a14:m>
                  <a:endParaRPr lang="es-ES" dirty="0"/>
                </a:p>
                <a:p>
                  <a:endParaRPr lang="es-ES" sz="800" dirty="0"/>
                </a:p>
              </p:txBody>
            </p:sp>
          </mc:Choice>
          <mc:Fallback xmlns="">
            <p:sp>
              <p:nvSpPr>
                <p:cNvPr id="56" name="CuadroTexto 55">
                  <a:extLst>
                    <a:ext uri="{FF2B5EF4-FFF2-40B4-BE49-F238E27FC236}">
                      <a16:creationId xmlns:a16="http://schemas.microsoft.com/office/drawing/2014/main" id="{83D643CC-D741-6D43-A463-58140F1B6D37}"/>
                    </a:ext>
                  </a:extLst>
                </p:cNvPr>
                <p:cNvSpPr txBox="1">
                  <a:spLocks noRot="1" noChangeAspect="1" noMove="1" noResize="1" noEditPoints="1" noAdjustHandles="1" noChangeArrowheads="1" noChangeShapeType="1" noTextEdit="1"/>
                </p:cNvSpPr>
                <p:nvPr/>
              </p:nvSpPr>
              <p:spPr>
                <a:xfrm>
                  <a:off x="4615044" y="4857389"/>
                  <a:ext cx="4087167" cy="679097"/>
                </a:xfrm>
                <a:prstGeom prst="rect">
                  <a:avLst/>
                </a:prstGeom>
                <a:blipFill>
                  <a:blip r:embed="rId6"/>
                  <a:stretch>
                    <a:fillRect/>
                  </a:stretch>
                </a:blipFill>
                <a:ln w="19050">
                  <a:solidFill>
                    <a:srgbClr val="FF0000"/>
                  </a:solidFill>
                </a:ln>
              </p:spPr>
              <p:txBody>
                <a:bodyPr/>
                <a:lstStyle/>
                <a:p>
                  <a:r>
                    <a:rPr lang="en-GB">
                      <a:noFill/>
                    </a:rPr>
                    <a:t> </a:t>
                  </a:r>
                </a:p>
              </p:txBody>
            </p:sp>
          </mc:Fallback>
        </mc:AlternateContent>
      </p:grpSp>
      <p:sp>
        <p:nvSpPr>
          <p:cNvPr id="31" name="CuadroTexto 30">
            <a:extLst>
              <a:ext uri="{FF2B5EF4-FFF2-40B4-BE49-F238E27FC236}">
                <a16:creationId xmlns:a16="http://schemas.microsoft.com/office/drawing/2014/main" id="{C4541E66-B1DB-4781-97E4-37C55A2074F8}"/>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426098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GB" b="1">
                <a:solidFill>
                  <a:srgbClr val="002060"/>
                </a:solidFill>
                <a:sym typeface="Symbol" panose="05050102010706020507" pitchFamily="18" charset="2"/>
              </a:rPr>
              <a:t>Discussion of the Main Assumptions</a:t>
            </a:r>
            <a:endParaRPr lang="en-US" b="1" baseline="30000">
              <a:solidFill>
                <a:schemeClr val="accent2"/>
              </a:solidFill>
              <a:latin typeface="Verdana" pitchFamily="34" charset="0"/>
            </a:endParaRPr>
          </a:p>
        </p:txBody>
      </p:sp>
      <p:sp>
        <p:nvSpPr>
          <p:cNvPr id="60" name="CuadroTexto 59">
            <a:extLst>
              <a:ext uri="{FF2B5EF4-FFF2-40B4-BE49-F238E27FC236}">
                <a16:creationId xmlns:a16="http://schemas.microsoft.com/office/drawing/2014/main" id="{BC771969-4317-4967-8A73-4E2D0D6B3EBC}"/>
              </a:ext>
            </a:extLst>
          </p:cNvPr>
          <p:cNvSpPr txBox="1"/>
          <p:nvPr/>
        </p:nvSpPr>
        <p:spPr>
          <a:xfrm>
            <a:off x="335202" y="558203"/>
            <a:ext cx="8585062" cy="2492990"/>
          </a:xfrm>
          <a:prstGeom prst="rect">
            <a:avLst/>
          </a:prstGeom>
          <a:noFill/>
        </p:spPr>
        <p:txBody>
          <a:bodyPr wrap="square" rtlCol="0">
            <a:spAutoFit/>
          </a:bodyPr>
          <a:lstStyle/>
          <a:p>
            <a:pPr>
              <a:spcBef>
                <a:spcPts val="600"/>
              </a:spcBef>
              <a:spcAft>
                <a:spcPts val="1200"/>
              </a:spcAft>
            </a:pPr>
            <a:r>
              <a:rPr lang="en-GB" b="1" dirty="0">
                <a:solidFill>
                  <a:srgbClr val="002060"/>
                </a:solidFill>
                <a:sym typeface="Symbol" panose="05050102010706020507" pitchFamily="18" charset="2"/>
              </a:rPr>
              <a:t>The quasi-equilibrium assumption</a:t>
            </a:r>
          </a:p>
          <a:p>
            <a:pPr>
              <a:spcBef>
                <a:spcPts val="600"/>
              </a:spcBef>
              <a:spcAft>
                <a:spcPts val="1200"/>
              </a:spcAft>
            </a:pPr>
            <a:r>
              <a:rPr lang="en-GB" dirty="0">
                <a:sym typeface="Symbol" panose="05050102010706020507" pitchFamily="18" charset="2"/>
              </a:rPr>
              <a:t>According to postulates 2 and 3 (the latter is sometimes considered as a consequence of postulate 2), the states of reactants and activated complexes are in thermal equilibrium during the reaction.</a:t>
            </a:r>
          </a:p>
          <a:p>
            <a:pPr>
              <a:spcBef>
                <a:spcPts val="600"/>
              </a:spcBef>
              <a:spcAft>
                <a:spcPts val="1200"/>
              </a:spcAft>
            </a:pPr>
            <a:r>
              <a:rPr lang="en-GB" dirty="0">
                <a:sym typeface="Symbol" panose="05050102010706020507" pitchFamily="18" charset="2"/>
              </a:rPr>
              <a:t>In general, this assumption is valid for most bimolecular reactions (gas-phase and solution) because the inelastic collisions efficiently repopulate the reactant rovibrational states, maintaining the Boltzmann distribution. </a:t>
            </a:r>
          </a:p>
        </p:txBody>
      </p:sp>
      <p:sp>
        <p:nvSpPr>
          <p:cNvPr id="2" name="Marcador de número de diapositiva 1">
            <a:extLst>
              <a:ext uri="{FF2B5EF4-FFF2-40B4-BE49-F238E27FC236}">
                <a16:creationId xmlns:a16="http://schemas.microsoft.com/office/drawing/2014/main" id="{B721A0C2-3129-4E8F-952D-68D5051EC3B2}"/>
              </a:ext>
            </a:extLst>
          </p:cNvPr>
          <p:cNvSpPr>
            <a:spLocks noGrp="1"/>
          </p:cNvSpPr>
          <p:nvPr>
            <p:ph type="sldNum" sz="quarter" idx="12"/>
          </p:nvPr>
        </p:nvSpPr>
        <p:spPr/>
        <p:txBody>
          <a:bodyPr/>
          <a:lstStyle/>
          <a:p>
            <a:fld id="{DFA4F046-044E-46E9-9F2A-D598350E22B2}" type="slidenum">
              <a:rPr lang="es-ES" smtClean="0"/>
              <a:t>16</a:t>
            </a:fld>
            <a:endParaRPr lang="es-ES"/>
          </a:p>
        </p:txBody>
      </p:sp>
      <p:sp>
        <p:nvSpPr>
          <p:cNvPr id="6" name="CuadroTexto 5">
            <a:extLst>
              <a:ext uri="{FF2B5EF4-FFF2-40B4-BE49-F238E27FC236}">
                <a16:creationId xmlns:a16="http://schemas.microsoft.com/office/drawing/2014/main" id="{68271217-4170-4BB9-B038-C9EB41432AC5}"/>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grpSp>
        <p:nvGrpSpPr>
          <p:cNvPr id="4" name="Grupo 3">
            <a:extLst>
              <a:ext uri="{FF2B5EF4-FFF2-40B4-BE49-F238E27FC236}">
                <a16:creationId xmlns:a16="http://schemas.microsoft.com/office/drawing/2014/main" id="{E83117B1-B31B-4C5B-906D-3BF87B8523D3}"/>
              </a:ext>
            </a:extLst>
          </p:cNvPr>
          <p:cNvGrpSpPr/>
          <p:nvPr/>
        </p:nvGrpSpPr>
        <p:grpSpPr>
          <a:xfrm>
            <a:off x="335202" y="2815938"/>
            <a:ext cx="8329502" cy="3722975"/>
            <a:chOff x="335202" y="2815938"/>
            <a:chExt cx="8329502" cy="3722975"/>
          </a:xfrm>
        </p:grpSpPr>
        <p:pic>
          <p:nvPicPr>
            <p:cNvPr id="7" name="Imagen 6">
              <a:extLst>
                <a:ext uri="{FF2B5EF4-FFF2-40B4-BE49-F238E27FC236}">
                  <a16:creationId xmlns:a16="http://schemas.microsoft.com/office/drawing/2014/main" id="{D044CA29-8165-43BB-9167-AD8AD1E39281}"/>
                </a:ext>
              </a:extLst>
            </p:cNvPr>
            <p:cNvPicPr>
              <a:picLocks noChangeAspect="1"/>
            </p:cNvPicPr>
            <p:nvPr/>
          </p:nvPicPr>
          <p:blipFill>
            <a:blip r:embed="rId3"/>
            <a:stretch>
              <a:fillRect/>
            </a:stretch>
          </p:blipFill>
          <p:spPr>
            <a:xfrm>
              <a:off x="6168938" y="2815938"/>
              <a:ext cx="2495766" cy="3722975"/>
            </a:xfrm>
            <a:prstGeom prst="rect">
              <a:avLst/>
            </a:prstGeom>
          </p:spPr>
        </p:pic>
        <p:sp>
          <p:nvSpPr>
            <p:cNvPr id="9" name="CuadroTexto 8">
              <a:extLst>
                <a:ext uri="{FF2B5EF4-FFF2-40B4-BE49-F238E27FC236}">
                  <a16:creationId xmlns:a16="http://schemas.microsoft.com/office/drawing/2014/main" id="{873B4E65-FF7E-4E6F-8627-919B84DED73C}"/>
                </a:ext>
              </a:extLst>
            </p:cNvPr>
            <p:cNvSpPr txBox="1"/>
            <p:nvPr/>
          </p:nvSpPr>
          <p:spPr>
            <a:xfrm>
              <a:off x="2377440" y="5771576"/>
              <a:ext cx="3791498" cy="584775"/>
            </a:xfrm>
            <a:prstGeom prst="rect">
              <a:avLst/>
            </a:prstGeom>
            <a:noFill/>
          </p:spPr>
          <p:txBody>
            <a:bodyPr wrap="square" rtlCol="0">
              <a:spAutoFit/>
            </a:bodyPr>
            <a:lstStyle/>
            <a:p>
              <a:r>
                <a:rPr lang="es-ES" sz="1600" dirty="0" err="1"/>
                <a:t>Graph</a:t>
              </a:r>
              <a:r>
                <a:rPr lang="es-ES" sz="1600" dirty="0"/>
                <a:t> </a:t>
              </a:r>
              <a:r>
                <a:rPr lang="es-ES" sz="1600" dirty="0" err="1"/>
                <a:t>from</a:t>
              </a:r>
              <a:r>
                <a:rPr lang="es-ES" sz="1600" dirty="0"/>
                <a:t> I. N. Levine, </a:t>
              </a:r>
              <a:r>
                <a:rPr lang="es-ES" sz="1600" dirty="0" err="1"/>
                <a:t>Physical</a:t>
              </a:r>
              <a:r>
                <a:rPr lang="es-ES" sz="1600" dirty="0"/>
                <a:t> </a:t>
              </a:r>
              <a:r>
                <a:rPr lang="es-ES" sz="1600" dirty="0" err="1"/>
                <a:t>Chemistry</a:t>
              </a:r>
              <a:r>
                <a:rPr lang="es-ES" sz="1600" dirty="0"/>
                <a:t>, 6th ed. McGraw-Hill (2009).</a:t>
              </a:r>
            </a:p>
          </p:txBody>
        </p:sp>
        <p:sp>
          <p:nvSpPr>
            <p:cNvPr id="3" name="CuadroTexto 2">
              <a:extLst>
                <a:ext uri="{FF2B5EF4-FFF2-40B4-BE49-F238E27FC236}">
                  <a16:creationId xmlns:a16="http://schemas.microsoft.com/office/drawing/2014/main" id="{05390EBF-B2EB-4BCE-AF96-2876A19FECFD}"/>
                </a:ext>
              </a:extLst>
            </p:cNvPr>
            <p:cNvSpPr txBox="1"/>
            <p:nvPr/>
          </p:nvSpPr>
          <p:spPr>
            <a:xfrm>
              <a:off x="335202" y="3429000"/>
              <a:ext cx="5360204" cy="1477328"/>
            </a:xfrm>
            <a:prstGeom prst="rect">
              <a:avLst/>
            </a:prstGeom>
            <a:noFill/>
          </p:spPr>
          <p:txBody>
            <a:bodyPr wrap="square" rtlCol="0">
              <a:spAutoFit/>
            </a:bodyPr>
            <a:lstStyle/>
            <a:p>
              <a:r>
                <a:rPr lang="en-GB" dirty="0">
                  <a:solidFill>
                    <a:srgbClr val="FF0000"/>
                  </a:solidFill>
                  <a:sym typeface="Symbol" panose="05050102010706020507" pitchFamily="18" charset="2"/>
                </a:rPr>
                <a:t>For gas-phase unimolecular reactions </a:t>
              </a:r>
              <a:r>
                <a:rPr lang="en-GB" dirty="0">
                  <a:sym typeface="Symbol" panose="05050102010706020507" pitchFamily="18" charset="2"/>
                </a:rPr>
                <a:t>at low pressures, the quasi-equilibrium assumption breaks down and the rate constants become pressure dependent. </a:t>
              </a:r>
              <a:r>
                <a:rPr lang="en-GB" b="1" dirty="0">
                  <a:solidFill>
                    <a:srgbClr val="FF0000"/>
                  </a:solidFill>
                  <a:sym typeface="Symbol" panose="05050102010706020507" pitchFamily="18" charset="2"/>
                </a:rPr>
                <a:t>TST gives the high-pressure limit</a:t>
              </a:r>
              <a:r>
                <a:rPr lang="en-GB" dirty="0">
                  <a:sym typeface="Symbol" panose="05050102010706020507" pitchFamily="18" charset="2"/>
                </a:rPr>
                <a:t>.</a:t>
              </a:r>
            </a:p>
            <a:p>
              <a:endParaRPr lang="es-ES" dirty="0"/>
            </a:p>
          </p:txBody>
        </p:sp>
      </p:grpSp>
    </p:spTree>
    <p:extLst>
      <p:ext uri="{BB962C8B-B14F-4D97-AF65-F5344CB8AC3E}">
        <p14:creationId xmlns:p14="http://schemas.microsoft.com/office/powerpoint/2010/main" val="146830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GB" b="1">
                <a:solidFill>
                  <a:srgbClr val="002060"/>
                </a:solidFill>
                <a:sym typeface="Symbol" panose="05050102010706020507" pitchFamily="18" charset="2"/>
              </a:rPr>
              <a:t>Discussion of the Main Assumptions</a:t>
            </a:r>
            <a:endParaRPr lang="en-US" b="1" baseline="30000">
              <a:solidFill>
                <a:schemeClr val="accent2"/>
              </a:solidFill>
              <a:latin typeface="Verdana" pitchFamily="34" charset="0"/>
            </a:endParaRPr>
          </a:p>
        </p:txBody>
      </p:sp>
      <p:sp>
        <p:nvSpPr>
          <p:cNvPr id="60" name="CuadroTexto 59">
            <a:extLst>
              <a:ext uri="{FF2B5EF4-FFF2-40B4-BE49-F238E27FC236}">
                <a16:creationId xmlns:a16="http://schemas.microsoft.com/office/drawing/2014/main" id="{BC771969-4317-4967-8A73-4E2D0D6B3EBC}"/>
              </a:ext>
            </a:extLst>
          </p:cNvPr>
          <p:cNvSpPr txBox="1"/>
          <p:nvPr/>
        </p:nvSpPr>
        <p:spPr>
          <a:xfrm>
            <a:off x="335202" y="748365"/>
            <a:ext cx="8585062" cy="1985159"/>
          </a:xfrm>
          <a:prstGeom prst="rect">
            <a:avLst/>
          </a:prstGeom>
          <a:noFill/>
        </p:spPr>
        <p:txBody>
          <a:bodyPr wrap="square" rtlCol="0">
            <a:spAutoFit/>
          </a:bodyPr>
          <a:lstStyle/>
          <a:p>
            <a:pPr>
              <a:spcBef>
                <a:spcPts val="600"/>
              </a:spcBef>
              <a:spcAft>
                <a:spcPts val="1200"/>
              </a:spcAft>
            </a:pPr>
            <a:r>
              <a:rPr lang="en-GB" b="1" dirty="0">
                <a:solidFill>
                  <a:srgbClr val="002060"/>
                </a:solidFill>
                <a:sym typeface="Symbol" panose="05050102010706020507" pitchFamily="18" charset="2"/>
              </a:rPr>
              <a:t>Quantum effects</a:t>
            </a:r>
          </a:p>
          <a:p>
            <a:pPr>
              <a:spcBef>
                <a:spcPts val="600"/>
              </a:spcBef>
              <a:spcAft>
                <a:spcPts val="1200"/>
              </a:spcAft>
            </a:pPr>
            <a:r>
              <a:rPr lang="en-GB" dirty="0">
                <a:sym typeface="Symbol" panose="05050102010706020507" pitchFamily="18" charset="2"/>
              </a:rPr>
              <a:t>We have mixed classical mechanics with quantum mechanics (use of harmonic oscillator energy levels for the vibrational partition function). This “quasi-classical” approach may be very </a:t>
            </a:r>
            <a:r>
              <a:rPr lang="en-GB" dirty="0">
                <a:solidFill>
                  <a:srgbClr val="FF0000"/>
                </a:solidFill>
                <a:sym typeface="Symbol" panose="05050102010706020507" pitchFamily="18" charset="2"/>
              </a:rPr>
              <a:t>inaccurate for reactions involving very light species </a:t>
            </a:r>
            <a:r>
              <a:rPr lang="en-GB" dirty="0">
                <a:sym typeface="Symbol" panose="05050102010706020507" pitchFamily="18" charset="2"/>
              </a:rPr>
              <a:t>(H or D atoms), where tunnelling may be significant (particularly at low and moderate temperatures). </a:t>
            </a:r>
            <a:r>
              <a:rPr lang="en-US" dirty="0"/>
              <a:t>We need to incorporate quantum effects into the reaction coordinate.</a:t>
            </a:r>
            <a:endParaRPr lang="en-GB" b="1" dirty="0">
              <a:solidFill>
                <a:srgbClr val="002060"/>
              </a:solidFill>
              <a:sym typeface="Symbol" panose="05050102010706020507" pitchFamily="18" charset="2"/>
            </a:endParaRPr>
          </a:p>
        </p:txBody>
      </p:sp>
      <p:sp>
        <p:nvSpPr>
          <p:cNvPr id="2" name="Marcador de número de diapositiva 1">
            <a:extLst>
              <a:ext uri="{FF2B5EF4-FFF2-40B4-BE49-F238E27FC236}">
                <a16:creationId xmlns:a16="http://schemas.microsoft.com/office/drawing/2014/main" id="{B721A0C2-3129-4E8F-952D-68D5051EC3B2}"/>
              </a:ext>
            </a:extLst>
          </p:cNvPr>
          <p:cNvSpPr>
            <a:spLocks noGrp="1"/>
          </p:cNvSpPr>
          <p:nvPr>
            <p:ph type="sldNum" sz="quarter" idx="12"/>
          </p:nvPr>
        </p:nvSpPr>
        <p:spPr/>
        <p:txBody>
          <a:bodyPr/>
          <a:lstStyle/>
          <a:p>
            <a:fld id="{DFA4F046-044E-46E9-9F2A-D598350E22B2}" type="slidenum">
              <a:rPr lang="es-ES" smtClean="0"/>
              <a:t>17</a:t>
            </a:fld>
            <a:endParaRPr lang="es-ES"/>
          </a:p>
        </p:txBody>
      </p:sp>
      <p:sp>
        <p:nvSpPr>
          <p:cNvPr id="3" name="CuadroTexto 2">
            <a:extLst>
              <a:ext uri="{FF2B5EF4-FFF2-40B4-BE49-F238E27FC236}">
                <a16:creationId xmlns:a16="http://schemas.microsoft.com/office/drawing/2014/main" id="{8677A126-27BE-8C4C-94FC-86FA47D8C2D5}"/>
              </a:ext>
            </a:extLst>
          </p:cNvPr>
          <p:cNvSpPr txBox="1"/>
          <p:nvPr/>
        </p:nvSpPr>
        <p:spPr>
          <a:xfrm>
            <a:off x="335202" y="3015481"/>
            <a:ext cx="8585062" cy="1431161"/>
          </a:xfrm>
          <a:prstGeom prst="rect">
            <a:avLst/>
          </a:prstGeom>
          <a:noFill/>
        </p:spPr>
        <p:txBody>
          <a:bodyPr wrap="square" rtlCol="0">
            <a:spAutoFit/>
          </a:bodyPr>
          <a:lstStyle/>
          <a:p>
            <a:pPr>
              <a:spcBef>
                <a:spcPts val="600"/>
              </a:spcBef>
              <a:spcAft>
                <a:spcPts val="1200"/>
              </a:spcAft>
            </a:pPr>
            <a:r>
              <a:rPr lang="en-GB" b="1" dirty="0" err="1">
                <a:solidFill>
                  <a:srgbClr val="002060"/>
                </a:solidFill>
                <a:sym typeface="Symbol" panose="05050102010706020507" pitchFamily="18" charset="2"/>
              </a:rPr>
              <a:t>Anharmonic</a:t>
            </a:r>
            <a:r>
              <a:rPr lang="en-GB" b="1" dirty="0">
                <a:solidFill>
                  <a:srgbClr val="002060"/>
                </a:solidFill>
                <a:sym typeface="Symbol" panose="05050102010706020507" pitchFamily="18" charset="2"/>
              </a:rPr>
              <a:t> effects</a:t>
            </a:r>
          </a:p>
          <a:p>
            <a:pPr>
              <a:spcBef>
                <a:spcPts val="600"/>
              </a:spcBef>
              <a:spcAft>
                <a:spcPts val="1200"/>
              </a:spcAft>
            </a:pPr>
            <a:r>
              <a:rPr lang="en-GB" dirty="0">
                <a:sym typeface="Symbol" panose="05050102010706020507" pitchFamily="18" charset="2"/>
              </a:rPr>
              <a:t>We used the harmonic oscillator as a model for molecular vibrations. Depending on the nature of reactants and TS, and on the temperature, the inclusion of </a:t>
            </a:r>
            <a:r>
              <a:rPr lang="en-GB" dirty="0" err="1">
                <a:sym typeface="Symbol" panose="05050102010706020507" pitchFamily="18" charset="2"/>
              </a:rPr>
              <a:t>anharmonic</a:t>
            </a:r>
            <a:r>
              <a:rPr lang="en-GB" dirty="0">
                <a:sym typeface="Symbol" panose="05050102010706020507" pitchFamily="18" charset="2"/>
              </a:rPr>
              <a:t> corrections may be important.</a:t>
            </a:r>
          </a:p>
        </p:txBody>
      </p:sp>
      <p:sp>
        <p:nvSpPr>
          <p:cNvPr id="4" name="Rectángulo 3">
            <a:extLst>
              <a:ext uri="{FF2B5EF4-FFF2-40B4-BE49-F238E27FC236}">
                <a16:creationId xmlns:a16="http://schemas.microsoft.com/office/drawing/2014/main" id="{17B3F1A3-4DAB-FB49-9DE7-2E34845EBFFB}"/>
              </a:ext>
            </a:extLst>
          </p:cNvPr>
          <p:cNvSpPr/>
          <p:nvPr/>
        </p:nvSpPr>
        <p:spPr>
          <a:xfrm>
            <a:off x="335202" y="4719801"/>
            <a:ext cx="8479014" cy="1154162"/>
          </a:xfrm>
          <a:prstGeom prst="rect">
            <a:avLst/>
          </a:prstGeom>
        </p:spPr>
        <p:txBody>
          <a:bodyPr wrap="square">
            <a:spAutoFit/>
          </a:bodyPr>
          <a:lstStyle/>
          <a:p>
            <a:pPr>
              <a:spcBef>
                <a:spcPts val="600"/>
              </a:spcBef>
              <a:spcAft>
                <a:spcPts val="1200"/>
              </a:spcAft>
            </a:pPr>
            <a:r>
              <a:rPr lang="en-GB" b="1" dirty="0">
                <a:solidFill>
                  <a:srgbClr val="002060"/>
                </a:solidFill>
                <a:sym typeface="Symbol" panose="05050102010706020507" pitchFamily="18" charset="2"/>
              </a:rPr>
              <a:t>Separability of the reaction coordinate</a:t>
            </a:r>
          </a:p>
          <a:p>
            <a:pPr>
              <a:spcBef>
                <a:spcPts val="600"/>
              </a:spcBef>
              <a:spcAft>
                <a:spcPts val="1200"/>
              </a:spcAft>
            </a:pPr>
            <a:r>
              <a:rPr lang="en-GB" dirty="0">
                <a:sym typeface="Symbol" panose="05050102010706020507" pitchFamily="18" charset="2"/>
              </a:rPr>
              <a:t>When the reaction coordinate is significantly coupled to other degrees of freedom, this assumption may lead to inaccuracies in the calculation of rate constants. </a:t>
            </a:r>
          </a:p>
        </p:txBody>
      </p:sp>
      <p:sp>
        <p:nvSpPr>
          <p:cNvPr id="9" name="CuadroTexto 8">
            <a:extLst>
              <a:ext uri="{FF2B5EF4-FFF2-40B4-BE49-F238E27FC236}">
                <a16:creationId xmlns:a16="http://schemas.microsoft.com/office/drawing/2014/main" id="{AEDCE964-9A8B-4699-B99E-A2CCA23D9107}"/>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64206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GB" b="1">
                <a:solidFill>
                  <a:srgbClr val="002060"/>
                </a:solidFill>
                <a:sym typeface="Symbol" panose="05050102010706020507" pitchFamily="18" charset="2"/>
              </a:rPr>
              <a:t>Discussion of the Main Assumptions</a:t>
            </a:r>
            <a:endParaRPr lang="en-US" b="1" baseline="30000">
              <a:solidFill>
                <a:schemeClr val="accent2"/>
              </a:solidFill>
              <a:latin typeface="Verdana" pitchFamily="34" charset="0"/>
            </a:endParaRPr>
          </a:p>
        </p:txBody>
      </p:sp>
      <p:sp>
        <p:nvSpPr>
          <p:cNvPr id="60" name="CuadroTexto 59">
            <a:extLst>
              <a:ext uri="{FF2B5EF4-FFF2-40B4-BE49-F238E27FC236}">
                <a16:creationId xmlns:a16="http://schemas.microsoft.com/office/drawing/2014/main" id="{BC771969-4317-4967-8A73-4E2D0D6B3EBC}"/>
              </a:ext>
            </a:extLst>
          </p:cNvPr>
          <p:cNvSpPr txBox="1"/>
          <p:nvPr/>
        </p:nvSpPr>
        <p:spPr>
          <a:xfrm>
            <a:off x="335202" y="442022"/>
            <a:ext cx="5384539" cy="369332"/>
          </a:xfrm>
          <a:prstGeom prst="rect">
            <a:avLst/>
          </a:prstGeom>
          <a:noFill/>
        </p:spPr>
        <p:txBody>
          <a:bodyPr wrap="square" rtlCol="0">
            <a:spAutoFit/>
          </a:bodyPr>
          <a:lstStyle/>
          <a:p>
            <a:pPr>
              <a:spcBef>
                <a:spcPts val="600"/>
              </a:spcBef>
              <a:spcAft>
                <a:spcPts val="1200"/>
              </a:spcAft>
            </a:pPr>
            <a:r>
              <a:rPr lang="en-GB" b="1" dirty="0">
                <a:solidFill>
                  <a:srgbClr val="002060"/>
                </a:solidFill>
                <a:sym typeface="Symbol" panose="05050102010706020507" pitchFamily="18" charset="2"/>
              </a:rPr>
              <a:t>The no-</a:t>
            </a:r>
            <a:r>
              <a:rPr lang="en-GB" b="1" dirty="0" err="1">
                <a:solidFill>
                  <a:srgbClr val="002060"/>
                </a:solidFill>
                <a:sym typeface="Symbol" panose="05050102010706020507" pitchFamily="18" charset="2"/>
              </a:rPr>
              <a:t>recrossing</a:t>
            </a:r>
            <a:r>
              <a:rPr lang="en-GB" b="1" dirty="0">
                <a:solidFill>
                  <a:srgbClr val="002060"/>
                </a:solidFill>
                <a:sym typeface="Symbol" panose="05050102010706020507" pitchFamily="18" charset="2"/>
              </a:rPr>
              <a:t> approximation</a:t>
            </a:r>
          </a:p>
        </p:txBody>
      </p:sp>
      <p:sp>
        <p:nvSpPr>
          <p:cNvPr id="2" name="Marcador de número de diapositiva 1">
            <a:extLst>
              <a:ext uri="{FF2B5EF4-FFF2-40B4-BE49-F238E27FC236}">
                <a16:creationId xmlns:a16="http://schemas.microsoft.com/office/drawing/2014/main" id="{FC1D889C-EA66-4B3D-A875-D41DFDF9905A}"/>
              </a:ext>
            </a:extLst>
          </p:cNvPr>
          <p:cNvSpPr>
            <a:spLocks noGrp="1"/>
          </p:cNvSpPr>
          <p:nvPr>
            <p:ph type="sldNum" sz="quarter" idx="12"/>
          </p:nvPr>
        </p:nvSpPr>
        <p:spPr/>
        <p:txBody>
          <a:bodyPr/>
          <a:lstStyle/>
          <a:p>
            <a:fld id="{DFA4F046-044E-46E9-9F2A-D598350E22B2}" type="slidenum">
              <a:rPr lang="es-ES" smtClean="0"/>
              <a:t>18</a:t>
            </a:fld>
            <a:endParaRPr lang="es-ES"/>
          </a:p>
        </p:txBody>
      </p:sp>
      <p:grpSp>
        <p:nvGrpSpPr>
          <p:cNvPr id="6" name="Grupo 5">
            <a:extLst>
              <a:ext uri="{FF2B5EF4-FFF2-40B4-BE49-F238E27FC236}">
                <a16:creationId xmlns:a16="http://schemas.microsoft.com/office/drawing/2014/main" id="{57E9CDE5-1478-D645-BE25-D5B7DAD0F802}"/>
              </a:ext>
            </a:extLst>
          </p:cNvPr>
          <p:cNvGrpSpPr/>
          <p:nvPr/>
        </p:nvGrpSpPr>
        <p:grpSpPr>
          <a:xfrm>
            <a:off x="309897" y="902949"/>
            <a:ext cx="5450645" cy="5682792"/>
            <a:chOff x="309897" y="902949"/>
            <a:chExt cx="5450645" cy="5682792"/>
          </a:xfrm>
        </p:grpSpPr>
        <p:grpSp>
          <p:nvGrpSpPr>
            <p:cNvPr id="3" name="Grupo 2">
              <a:extLst>
                <a:ext uri="{FF2B5EF4-FFF2-40B4-BE49-F238E27FC236}">
                  <a16:creationId xmlns:a16="http://schemas.microsoft.com/office/drawing/2014/main" id="{DE5B26E1-D4BF-48A4-8FA6-B7FF5F9D9919}"/>
                </a:ext>
              </a:extLst>
            </p:cNvPr>
            <p:cNvGrpSpPr/>
            <p:nvPr/>
          </p:nvGrpSpPr>
          <p:grpSpPr>
            <a:xfrm>
              <a:off x="309897" y="1625500"/>
              <a:ext cx="5450645" cy="4960241"/>
              <a:chOff x="309897" y="1625500"/>
              <a:chExt cx="5450645" cy="4960241"/>
            </a:xfrm>
          </p:grpSpPr>
          <p:grpSp>
            <p:nvGrpSpPr>
              <p:cNvPr id="66" name="13 Grupo">
                <a:extLst>
                  <a:ext uri="{FF2B5EF4-FFF2-40B4-BE49-F238E27FC236}">
                    <a16:creationId xmlns:a16="http://schemas.microsoft.com/office/drawing/2014/main" id="{8581824A-E886-4674-807F-C00A30307D5A}"/>
                  </a:ext>
                </a:extLst>
              </p:cNvPr>
              <p:cNvGrpSpPr>
                <a:grpSpLocks/>
              </p:cNvGrpSpPr>
              <p:nvPr/>
            </p:nvGrpSpPr>
            <p:grpSpPr bwMode="auto">
              <a:xfrm>
                <a:off x="309897" y="1625500"/>
                <a:ext cx="4182913" cy="2071688"/>
                <a:chOff x="3081250" y="1988840"/>
                <a:chExt cx="4183288" cy="2071118"/>
              </a:xfrm>
            </p:grpSpPr>
            <p:sp>
              <p:nvSpPr>
                <p:cNvPr id="67" name="6 CuadroTexto">
                  <a:extLst>
                    <a:ext uri="{FF2B5EF4-FFF2-40B4-BE49-F238E27FC236}">
                      <a16:creationId xmlns:a16="http://schemas.microsoft.com/office/drawing/2014/main" id="{7C1C6D58-F216-446B-B32D-C3893FE20B53}"/>
                    </a:ext>
                  </a:extLst>
                </p:cNvPr>
                <p:cNvSpPr txBox="1">
                  <a:spLocks noChangeArrowheads="1"/>
                </p:cNvSpPr>
                <p:nvPr/>
              </p:nvSpPr>
              <p:spPr bwMode="auto">
                <a:xfrm>
                  <a:off x="4932040" y="1988840"/>
                  <a:ext cx="2332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ES" altLang="es-ES" dirty="0"/>
                    <a:t>“</a:t>
                  </a:r>
                  <a:r>
                    <a:rPr lang="es-ES" altLang="es-ES" dirty="0" err="1"/>
                    <a:t>Tight</a:t>
                  </a:r>
                  <a:r>
                    <a:rPr lang="es-ES" altLang="es-ES" dirty="0"/>
                    <a:t>” </a:t>
                  </a:r>
                  <a:r>
                    <a:rPr lang="es-ES" altLang="es-ES" dirty="0" err="1"/>
                    <a:t>transition</a:t>
                  </a:r>
                  <a:r>
                    <a:rPr lang="es-ES" altLang="es-ES" dirty="0"/>
                    <a:t> </a:t>
                  </a:r>
                  <a:r>
                    <a:rPr lang="es-ES" altLang="es-ES" dirty="0" err="1"/>
                    <a:t>state</a:t>
                  </a:r>
                  <a:endParaRPr lang="en-GB" altLang="es-ES" dirty="0"/>
                </a:p>
              </p:txBody>
            </p:sp>
            <p:sp>
              <p:nvSpPr>
                <p:cNvPr id="68" name="37 CuadroTexto">
                  <a:extLst>
                    <a:ext uri="{FF2B5EF4-FFF2-40B4-BE49-F238E27FC236}">
                      <a16:creationId xmlns:a16="http://schemas.microsoft.com/office/drawing/2014/main" id="{45D07254-21CA-45B7-8AC9-26523FE0E270}"/>
                    </a:ext>
                  </a:extLst>
                </p:cNvPr>
                <p:cNvSpPr txBox="1">
                  <a:spLocks noChangeArrowheads="1"/>
                </p:cNvSpPr>
                <p:nvPr/>
              </p:nvSpPr>
              <p:spPr bwMode="auto">
                <a:xfrm rot="-5400000">
                  <a:off x="2497117" y="2798878"/>
                  <a:ext cx="1496748" cy="328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ES" altLang="es-ES" dirty="0" err="1"/>
                    <a:t>Potential</a:t>
                  </a:r>
                  <a:r>
                    <a:rPr lang="es-ES" altLang="es-ES" dirty="0"/>
                    <a:t> </a:t>
                  </a:r>
                  <a:r>
                    <a:rPr lang="es-ES" altLang="es-ES" dirty="0" err="1"/>
                    <a:t>energy</a:t>
                  </a:r>
                  <a:endParaRPr lang="en-GB" altLang="es-ES" dirty="0"/>
                </a:p>
              </p:txBody>
            </p:sp>
            <p:sp>
              <p:nvSpPr>
                <p:cNvPr id="69" name="5 Forma libre">
                  <a:extLst>
                    <a:ext uri="{FF2B5EF4-FFF2-40B4-BE49-F238E27FC236}">
                      <a16:creationId xmlns:a16="http://schemas.microsoft.com/office/drawing/2014/main" id="{078124D9-375E-4BAA-90DD-FC49824CE977}"/>
                    </a:ext>
                  </a:extLst>
                </p:cNvPr>
                <p:cNvSpPr/>
                <p:nvPr/>
              </p:nvSpPr>
              <p:spPr>
                <a:xfrm>
                  <a:off x="3609934" y="2347516"/>
                  <a:ext cx="2068698" cy="1044288"/>
                </a:xfrm>
                <a:custGeom>
                  <a:avLst/>
                  <a:gdLst>
                    <a:gd name="connsiteX0" fmla="*/ 0 w 2068286"/>
                    <a:gd name="connsiteY0" fmla="*/ 904281 h 1043790"/>
                    <a:gd name="connsiteX1" fmla="*/ 337458 w 2068286"/>
                    <a:gd name="connsiteY1" fmla="*/ 969595 h 1043790"/>
                    <a:gd name="connsiteX2" fmla="*/ 1110343 w 2068286"/>
                    <a:gd name="connsiteY2" fmla="*/ 766 h 1043790"/>
                    <a:gd name="connsiteX3" fmla="*/ 1676400 w 2068286"/>
                    <a:gd name="connsiteY3" fmla="*/ 806309 h 1043790"/>
                    <a:gd name="connsiteX4" fmla="*/ 2068286 w 2068286"/>
                    <a:gd name="connsiteY4" fmla="*/ 762766 h 1043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286" h="1043790">
                      <a:moveTo>
                        <a:pt x="0" y="904281"/>
                      </a:moveTo>
                      <a:cubicBezTo>
                        <a:pt x="76200" y="1012231"/>
                        <a:pt x="152401" y="1120181"/>
                        <a:pt x="337458" y="969595"/>
                      </a:cubicBezTo>
                      <a:cubicBezTo>
                        <a:pt x="522515" y="819009"/>
                        <a:pt x="887186" y="27980"/>
                        <a:pt x="1110343" y="766"/>
                      </a:cubicBezTo>
                      <a:cubicBezTo>
                        <a:pt x="1333500" y="-26448"/>
                        <a:pt x="1516743" y="679309"/>
                        <a:pt x="1676400" y="806309"/>
                      </a:cubicBezTo>
                      <a:cubicBezTo>
                        <a:pt x="1836057" y="933309"/>
                        <a:pt x="1952171" y="848037"/>
                        <a:pt x="2068286" y="76276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ln>
                      <a:solidFill>
                        <a:schemeClr val="tx1"/>
                      </a:solidFill>
                    </a:ln>
                    <a:solidFill>
                      <a:schemeClr val="tx1"/>
                    </a:solidFill>
                  </a:endParaRPr>
                </a:p>
              </p:txBody>
            </p:sp>
            <p:cxnSp>
              <p:nvCxnSpPr>
                <p:cNvPr id="70" name="32 Conector recto de flecha">
                  <a:extLst>
                    <a:ext uri="{FF2B5EF4-FFF2-40B4-BE49-F238E27FC236}">
                      <a16:creationId xmlns:a16="http://schemas.microsoft.com/office/drawing/2014/main" id="{52CEBCBD-1330-4447-BC45-246D742D3A39}"/>
                    </a:ext>
                  </a:extLst>
                </p:cNvPr>
                <p:cNvCxnSpPr/>
                <p:nvPr/>
              </p:nvCxnSpPr>
              <p:spPr>
                <a:xfrm flipV="1">
                  <a:off x="3417830" y="2123741"/>
                  <a:ext cx="0" cy="156643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33 Conector recto de flecha">
                  <a:extLst>
                    <a:ext uri="{FF2B5EF4-FFF2-40B4-BE49-F238E27FC236}">
                      <a16:creationId xmlns:a16="http://schemas.microsoft.com/office/drawing/2014/main" id="{0B7B6D2A-197B-48F3-AF0E-DBDFEA61FC5D}"/>
                    </a:ext>
                  </a:extLst>
                </p:cNvPr>
                <p:cNvCxnSpPr/>
                <p:nvPr/>
              </p:nvCxnSpPr>
              <p:spPr>
                <a:xfrm>
                  <a:off x="3417830" y="3690172"/>
                  <a:ext cx="230684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35 CuadroTexto">
                  <a:extLst>
                    <a:ext uri="{FF2B5EF4-FFF2-40B4-BE49-F238E27FC236}">
                      <a16:creationId xmlns:a16="http://schemas.microsoft.com/office/drawing/2014/main" id="{C6A30A9B-DFED-40BA-A1FE-69239B95F89D}"/>
                    </a:ext>
                  </a:extLst>
                </p:cNvPr>
                <p:cNvSpPr txBox="1">
                  <a:spLocks noChangeArrowheads="1"/>
                </p:cNvSpPr>
                <p:nvPr/>
              </p:nvSpPr>
              <p:spPr bwMode="auto">
                <a:xfrm>
                  <a:off x="3707904" y="3356992"/>
                  <a:ext cx="918923" cy="338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ES" altLang="es-ES" sz="1600" err="1"/>
                    <a:t>Reactant</a:t>
                  </a:r>
                  <a:endParaRPr lang="en-GB" altLang="es-ES" sz="1600"/>
                </a:p>
              </p:txBody>
            </p:sp>
            <p:sp>
              <p:nvSpPr>
                <p:cNvPr id="73" name="36 CuadroTexto">
                  <a:extLst>
                    <a:ext uri="{FF2B5EF4-FFF2-40B4-BE49-F238E27FC236}">
                      <a16:creationId xmlns:a16="http://schemas.microsoft.com/office/drawing/2014/main" id="{97E49FA8-D165-42AB-8F8D-812C2B0D4F2C}"/>
                    </a:ext>
                  </a:extLst>
                </p:cNvPr>
                <p:cNvSpPr txBox="1">
                  <a:spLocks noChangeArrowheads="1"/>
                </p:cNvSpPr>
                <p:nvPr/>
              </p:nvSpPr>
              <p:spPr bwMode="auto">
                <a:xfrm>
                  <a:off x="5364088" y="3179463"/>
                  <a:ext cx="918795" cy="338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ES" altLang="es-ES" sz="1600" dirty="0" err="1"/>
                    <a:t>Products</a:t>
                  </a:r>
                  <a:endParaRPr lang="en-GB" altLang="es-ES" sz="1600" dirty="0"/>
                </a:p>
              </p:txBody>
            </p:sp>
            <p:sp>
              <p:nvSpPr>
                <p:cNvPr id="74" name="38 CuadroTexto">
                  <a:extLst>
                    <a:ext uri="{FF2B5EF4-FFF2-40B4-BE49-F238E27FC236}">
                      <a16:creationId xmlns:a16="http://schemas.microsoft.com/office/drawing/2014/main" id="{985C2FED-5BE0-4ED3-84BE-97A0D420D528}"/>
                    </a:ext>
                  </a:extLst>
                </p:cNvPr>
                <p:cNvSpPr txBox="1">
                  <a:spLocks noChangeArrowheads="1"/>
                </p:cNvSpPr>
                <p:nvPr/>
              </p:nvSpPr>
              <p:spPr bwMode="auto">
                <a:xfrm>
                  <a:off x="3619953" y="3690626"/>
                  <a:ext cx="20672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ES" altLang="es-ES" dirty="0" err="1"/>
                    <a:t>Reaction</a:t>
                  </a:r>
                  <a:r>
                    <a:rPr lang="es-ES" altLang="es-ES" dirty="0"/>
                    <a:t> </a:t>
                  </a:r>
                  <a:r>
                    <a:rPr lang="es-ES" altLang="es-ES" dirty="0" err="1"/>
                    <a:t>coordinate</a:t>
                  </a:r>
                  <a:endParaRPr lang="en-GB" altLang="es-ES" dirty="0"/>
                </a:p>
              </p:txBody>
            </p:sp>
            <p:sp>
              <p:nvSpPr>
                <p:cNvPr id="75" name="39 CuadroTexto">
                  <a:extLst>
                    <a:ext uri="{FF2B5EF4-FFF2-40B4-BE49-F238E27FC236}">
                      <a16:creationId xmlns:a16="http://schemas.microsoft.com/office/drawing/2014/main" id="{7B37926C-90F1-4FAA-8F82-6388FC76AAF4}"/>
                    </a:ext>
                  </a:extLst>
                </p:cNvPr>
                <p:cNvSpPr txBox="1">
                  <a:spLocks noChangeArrowheads="1"/>
                </p:cNvSpPr>
                <p:nvPr/>
              </p:nvSpPr>
              <p:spPr bwMode="auto">
                <a:xfrm>
                  <a:off x="4572000" y="1988840"/>
                  <a:ext cx="401556" cy="369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ES" altLang="es-ES" err="1"/>
                    <a:t>TS</a:t>
                  </a:r>
                  <a:endParaRPr lang="en-GB" altLang="es-ES"/>
                </a:p>
              </p:txBody>
            </p:sp>
          </p:grpSp>
          <p:grpSp>
            <p:nvGrpSpPr>
              <p:cNvPr id="76" name="9 Grupo">
                <a:extLst>
                  <a:ext uri="{FF2B5EF4-FFF2-40B4-BE49-F238E27FC236}">
                    <a16:creationId xmlns:a16="http://schemas.microsoft.com/office/drawing/2014/main" id="{E0D5EA88-5C3C-4F24-8EE7-411378D80187}"/>
                  </a:ext>
                </a:extLst>
              </p:cNvPr>
              <p:cNvGrpSpPr>
                <a:grpSpLocks/>
              </p:cNvGrpSpPr>
              <p:nvPr/>
            </p:nvGrpSpPr>
            <p:grpSpPr bwMode="auto">
              <a:xfrm>
                <a:off x="309897" y="3843722"/>
                <a:ext cx="4848225" cy="2016125"/>
                <a:chOff x="4147556" y="4653136"/>
                <a:chExt cx="4848506" cy="2016224"/>
              </a:xfrm>
            </p:grpSpPr>
            <p:sp>
              <p:nvSpPr>
                <p:cNvPr id="77" name="23 CuadroTexto">
                  <a:extLst>
                    <a:ext uri="{FF2B5EF4-FFF2-40B4-BE49-F238E27FC236}">
                      <a16:creationId xmlns:a16="http://schemas.microsoft.com/office/drawing/2014/main" id="{DAB99ACC-DA95-4C94-BB8A-1E77B1197F31}"/>
                    </a:ext>
                  </a:extLst>
                </p:cNvPr>
                <p:cNvSpPr txBox="1">
                  <a:spLocks noChangeArrowheads="1"/>
                </p:cNvSpPr>
                <p:nvPr/>
              </p:nvSpPr>
              <p:spPr bwMode="auto">
                <a:xfrm>
                  <a:off x="6516216" y="4653136"/>
                  <a:ext cx="24798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ES" altLang="es-ES" dirty="0"/>
                    <a:t>“</a:t>
                  </a:r>
                  <a:r>
                    <a:rPr lang="es-ES" altLang="es-ES" dirty="0" err="1"/>
                    <a:t>Loose</a:t>
                  </a:r>
                  <a:r>
                    <a:rPr lang="es-ES" altLang="es-ES" dirty="0"/>
                    <a:t>” </a:t>
                  </a:r>
                  <a:r>
                    <a:rPr lang="es-ES" altLang="es-ES" dirty="0" err="1"/>
                    <a:t>transition</a:t>
                  </a:r>
                  <a:r>
                    <a:rPr lang="es-ES" altLang="es-ES" dirty="0"/>
                    <a:t> </a:t>
                  </a:r>
                  <a:r>
                    <a:rPr lang="es-ES" altLang="es-ES" dirty="0" err="1"/>
                    <a:t>states</a:t>
                  </a:r>
                  <a:endParaRPr lang="en-GB" altLang="es-ES" dirty="0"/>
                </a:p>
              </p:txBody>
            </p:sp>
            <p:cxnSp>
              <p:nvCxnSpPr>
                <p:cNvPr id="78" name="8 Conector recto de flecha">
                  <a:extLst>
                    <a:ext uri="{FF2B5EF4-FFF2-40B4-BE49-F238E27FC236}">
                      <a16:creationId xmlns:a16="http://schemas.microsoft.com/office/drawing/2014/main" id="{20378EAA-93B9-49D0-95F3-11DD32D25D62}"/>
                    </a:ext>
                  </a:extLst>
                </p:cNvPr>
                <p:cNvCxnSpPr/>
                <p:nvPr/>
              </p:nvCxnSpPr>
              <p:spPr>
                <a:xfrm flipV="1">
                  <a:off x="4484126" y="4732515"/>
                  <a:ext cx="0" cy="156693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12 Conector recto de flecha">
                  <a:extLst>
                    <a:ext uri="{FF2B5EF4-FFF2-40B4-BE49-F238E27FC236}">
                      <a16:creationId xmlns:a16="http://schemas.microsoft.com/office/drawing/2014/main" id="{8D1C7DE3-9149-489F-9368-4C9469C683CB}"/>
                    </a:ext>
                  </a:extLst>
                </p:cNvPr>
                <p:cNvCxnSpPr/>
                <p:nvPr/>
              </p:nvCxnSpPr>
              <p:spPr>
                <a:xfrm>
                  <a:off x="4484126" y="6299454"/>
                  <a:ext cx="2306771"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0" name="17 Forma libre">
                  <a:extLst>
                    <a:ext uri="{FF2B5EF4-FFF2-40B4-BE49-F238E27FC236}">
                      <a16:creationId xmlns:a16="http://schemas.microsoft.com/office/drawing/2014/main" id="{503149A8-A63C-4734-B562-FB6501391ACF}"/>
                    </a:ext>
                  </a:extLst>
                </p:cNvPr>
                <p:cNvSpPr/>
                <p:nvPr/>
              </p:nvSpPr>
              <p:spPr>
                <a:xfrm>
                  <a:off x="4676224" y="4980177"/>
                  <a:ext cx="1714599" cy="1119242"/>
                </a:xfrm>
                <a:custGeom>
                  <a:avLst/>
                  <a:gdLst>
                    <a:gd name="connsiteX0" fmla="*/ 0 w 1926771"/>
                    <a:gd name="connsiteY0" fmla="*/ 1088571 h 1209069"/>
                    <a:gd name="connsiteX1" fmla="*/ 359228 w 1926771"/>
                    <a:gd name="connsiteY1" fmla="*/ 1132114 h 1209069"/>
                    <a:gd name="connsiteX2" fmla="*/ 1055914 w 1926771"/>
                    <a:gd name="connsiteY2" fmla="*/ 195943 h 1209069"/>
                    <a:gd name="connsiteX3" fmla="*/ 1926771 w 1926771"/>
                    <a:gd name="connsiteY3" fmla="*/ 0 h 1209069"/>
                  </a:gdLst>
                  <a:ahLst/>
                  <a:cxnLst>
                    <a:cxn ang="0">
                      <a:pos x="connsiteX0" y="connsiteY0"/>
                    </a:cxn>
                    <a:cxn ang="0">
                      <a:pos x="connsiteX1" y="connsiteY1"/>
                    </a:cxn>
                    <a:cxn ang="0">
                      <a:pos x="connsiteX2" y="connsiteY2"/>
                    </a:cxn>
                    <a:cxn ang="0">
                      <a:pos x="connsiteX3" y="connsiteY3"/>
                    </a:cxn>
                  </a:cxnLst>
                  <a:rect l="l" t="t" r="r" b="b"/>
                  <a:pathLst>
                    <a:path w="1926771" h="1209069">
                      <a:moveTo>
                        <a:pt x="0" y="1088571"/>
                      </a:moveTo>
                      <a:cubicBezTo>
                        <a:pt x="91621" y="1184728"/>
                        <a:pt x="183242" y="1280885"/>
                        <a:pt x="359228" y="1132114"/>
                      </a:cubicBezTo>
                      <a:cubicBezTo>
                        <a:pt x="535214" y="983343"/>
                        <a:pt x="794657" y="384629"/>
                        <a:pt x="1055914" y="195943"/>
                      </a:cubicBezTo>
                      <a:cubicBezTo>
                        <a:pt x="1317171" y="7257"/>
                        <a:pt x="1621971" y="3628"/>
                        <a:pt x="192677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81" name="21 CuadroTexto">
                  <a:extLst>
                    <a:ext uri="{FF2B5EF4-FFF2-40B4-BE49-F238E27FC236}">
                      <a16:creationId xmlns:a16="http://schemas.microsoft.com/office/drawing/2014/main" id="{873BF0E6-9888-4436-B94A-7A411E8B0380}"/>
                    </a:ext>
                  </a:extLst>
                </p:cNvPr>
                <p:cNvSpPr txBox="1">
                  <a:spLocks noChangeArrowheads="1"/>
                </p:cNvSpPr>
                <p:nvPr/>
              </p:nvSpPr>
              <p:spPr bwMode="auto">
                <a:xfrm>
                  <a:off x="4933180" y="5978482"/>
                  <a:ext cx="918894" cy="33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ES" altLang="es-ES" sz="1600" err="1"/>
                    <a:t>Reactant</a:t>
                  </a:r>
                  <a:endParaRPr lang="en-GB" altLang="es-ES" sz="1600"/>
                </a:p>
              </p:txBody>
            </p:sp>
            <p:sp>
              <p:nvSpPr>
                <p:cNvPr id="82" name="22 CuadroTexto">
                  <a:extLst>
                    <a:ext uri="{FF2B5EF4-FFF2-40B4-BE49-F238E27FC236}">
                      <a16:creationId xmlns:a16="http://schemas.microsoft.com/office/drawing/2014/main" id="{59CF90F8-5F44-40FE-8148-B531BFD83C5D}"/>
                    </a:ext>
                  </a:extLst>
                </p:cNvPr>
                <p:cNvSpPr txBox="1">
                  <a:spLocks noChangeArrowheads="1"/>
                </p:cNvSpPr>
                <p:nvPr/>
              </p:nvSpPr>
              <p:spPr bwMode="auto">
                <a:xfrm>
                  <a:off x="6300192" y="4979663"/>
                  <a:ext cx="918766" cy="33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ES" altLang="es-ES" sz="1600" err="1"/>
                    <a:t>Products</a:t>
                  </a:r>
                  <a:endParaRPr lang="en-GB" altLang="es-ES" sz="1600"/>
                </a:p>
              </p:txBody>
            </p:sp>
            <p:sp>
              <p:nvSpPr>
                <p:cNvPr id="83" name="20 CuadroTexto">
                  <a:extLst>
                    <a:ext uri="{FF2B5EF4-FFF2-40B4-BE49-F238E27FC236}">
                      <a16:creationId xmlns:a16="http://schemas.microsoft.com/office/drawing/2014/main" id="{946449C5-CB8B-4482-B944-31D497F98EBC}"/>
                    </a:ext>
                  </a:extLst>
                </p:cNvPr>
                <p:cNvSpPr txBox="1">
                  <a:spLocks noChangeArrowheads="1"/>
                </p:cNvSpPr>
                <p:nvPr/>
              </p:nvSpPr>
              <p:spPr bwMode="auto">
                <a:xfrm rot="-5400000">
                  <a:off x="3563423" y="5408280"/>
                  <a:ext cx="1496748" cy="328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ES" altLang="es-ES"/>
                    <a:t>Potential energy</a:t>
                  </a:r>
                  <a:endParaRPr lang="en-GB" altLang="es-ES"/>
                </a:p>
              </p:txBody>
            </p:sp>
            <p:sp>
              <p:nvSpPr>
                <p:cNvPr id="84" name="24 CuadroTexto">
                  <a:extLst>
                    <a:ext uri="{FF2B5EF4-FFF2-40B4-BE49-F238E27FC236}">
                      <a16:creationId xmlns:a16="http://schemas.microsoft.com/office/drawing/2014/main" id="{480BC7B4-FF5E-4A2D-8F93-1B1BB2C6F685}"/>
                    </a:ext>
                  </a:extLst>
                </p:cNvPr>
                <p:cNvSpPr txBox="1">
                  <a:spLocks noChangeArrowheads="1"/>
                </p:cNvSpPr>
                <p:nvPr/>
              </p:nvSpPr>
              <p:spPr bwMode="auto">
                <a:xfrm>
                  <a:off x="4686259" y="6300028"/>
                  <a:ext cx="20672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ES" altLang="es-ES" err="1"/>
                    <a:t>Reaction</a:t>
                  </a:r>
                  <a:r>
                    <a:rPr lang="es-ES" altLang="es-ES"/>
                    <a:t> </a:t>
                  </a:r>
                  <a:r>
                    <a:rPr lang="es-ES" altLang="es-ES" err="1"/>
                    <a:t>coordinate</a:t>
                  </a:r>
                  <a:endParaRPr lang="en-GB" altLang="es-ES"/>
                </a:p>
              </p:txBody>
            </p:sp>
            <p:sp>
              <p:nvSpPr>
                <p:cNvPr id="85" name="16 Forma libre">
                  <a:extLst>
                    <a:ext uri="{FF2B5EF4-FFF2-40B4-BE49-F238E27FC236}">
                      <a16:creationId xmlns:a16="http://schemas.microsoft.com/office/drawing/2014/main" id="{1333B2F2-C268-488F-A827-38D6E37D348F}"/>
                    </a:ext>
                  </a:extLst>
                </p:cNvPr>
                <p:cNvSpPr/>
                <p:nvPr/>
              </p:nvSpPr>
              <p:spPr>
                <a:xfrm>
                  <a:off x="4684162" y="5264353"/>
                  <a:ext cx="1732062" cy="831891"/>
                </a:xfrm>
                <a:custGeom>
                  <a:avLst/>
                  <a:gdLst>
                    <a:gd name="connsiteX0" fmla="*/ 0 w 1784195"/>
                    <a:gd name="connsiteY0" fmla="*/ 811190 h 919803"/>
                    <a:gd name="connsiteX1" fmla="*/ 345688 w 1784195"/>
                    <a:gd name="connsiteY1" fmla="*/ 855795 h 919803"/>
                    <a:gd name="connsiteX2" fmla="*/ 1037064 w 1784195"/>
                    <a:gd name="connsiteY2" fmla="*/ 52907 h 919803"/>
                    <a:gd name="connsiteX3" fmla="*/ 1561171 w 1784195"/>
                    <a:gd name="connsiteY3" fmla="*/ 75209 h 919803"/>
                    <a:gd name="connsiteX4" fmla="*/ 1784195 w 1784195"/>
                    <a:gd name="connsiteY4" fmla="*/ 64058 h 91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195" h="919803">
                      <a:moveTo>
                        <a:pt x="0" y="811190"/>
                      </a:moveTo>
                      <a:cubicBezTo>
                        <a:pt x="86422" y="896682"/>
                        <a:pt x="172844" y="982175"/>
                        <a:pt x="345688" y="855795"/>
                      </a:cubicBezTo>
                      <a:cubicBezTo>
                        <a:pt x="518532" y="729415"/>
                        <a:pt x="834484" y="183005"/>
                        <a:pt x="1037064" y="52907"/>
                      </a:cubicBezTo>
                      <a:cubicBezTo>
                        <a:pt x="1239644" y="-77191"/>
                        <a:pt x="1436649" y="73351"/>
                        <a:pt x="1561171" y="75209"/>
                      </a:cubicBezTo>
                      <a:cubicBezTo>
                        <a:pt x="1685693" y="77067"/>
                        <a:pt x="1734944" y="70562"/>
                        <a:pt x="1784195" y="6405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86" name="30 CuadroTexto">
                  <a:extLst>
                    <a:ext uri="{FF2B5EF4-FFF2-40B4-BE49-F238E27FC236}">
                      <a16:creationId xmlns:a16="http://schemas.microsoft.com/office/drawing/2014/main" id="{F5468A5F-9F9A-490E-A26A-66EACA5C77A7}"/>
                    </a:ext>
                  </a:extLst>
                </p:cNvPr>
                <p:cNvSpPr txBox="1">
                  <a:spLocks noChangeArrowheads="1"/>
                </p:cNvSpPr>
                <p:nvPr/>
              </p:nvSpPr>
              <p:spPr bwMode="auto">
                <a:xfrm>
                  <a:off x="7103653" y="5229200"/>
                  <a:ext cx="15728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ES" altLang="es-ES" err="1">
                      <a:solidFill>
                        <a:srgbClr val="FF0000"/>
                      </a:solidFill>
                    </a:rPr>
                    <a:t>Variational</a:t>
                  </a:r>
                  <a:r>
                    <a:rPr lang="es-ES" altLang="es-ES">
                      <a:solidFill>
                        <a:srgbClr val="FF0000"/>
                      </a:solidFill>
                    </a:rPr>
                    <a:t> </a:t>
                  </a:r>
                  <a:r>
                    <a:rPr lang="es-ES" altLang="es-ES" err="1">
                      <a:solidFill>
                        <a:srgbClr val="FF0000"/>
                      </a:solidFill>
                    </a:rPr>
                    <a:t>TST</a:t>
                  </a:r>
                  <a:endParaRPr lang="en-GB" altLang="es-ES">
                    <a:solidFill>
                      <a:srgbClr val="FF0000"/>
                    </a:solidFill>
                  </a:endParaRPr>
                </a:p>
              </p:txBody>
            </p:sp>
          </p:grpSp>
          <p:sp>
            <p:nvSpPr>
              <p:cNvPr id="17" name="CuadroTexto 16">
                <a:extLst>
                  <a:ext uri="{FF2B5EF4-FFF2-40B4-BE49-F238E27FC236}">
                    <a16:creationId xmlns:a16="http://schemas.microsoft.com/office/drawing/2014/main" id="{3E2ADE20-F950-4B37-B95C-F768F947DE5B}"/>
                  </a:ext>
                </a:extLst>
              </p:cNvPr>
              <p:cNvSpPr txBox="1"/>
              <p:nvPr/>
            </p:nvSpPr>
            <p:spPr>
              <a:xfrm>
                <a:off x="335202" y="5939410"/>
                <a:ext cx="5425340" cy="646331"/>
              </a:xfrm>
              <a:prstGeom prst="rect">
                <a:avLst/>
              </a:prstGeom>
              <a:noFill/>
            </p:spPr>
            <p:txBody>
              <a:bodyPr wrap="square" rtlCol="0">
                <a:spAutoFit/>
              </a:bodyPr>
              <a:lstStyle/>
              <a:p>
                <a:r>
                  <a:rPr lang="en-US">
                    <a:solidFill>
                      <a:srgbClr val="FF0000"/>
                    </a:solidFill>
                  </a:rPr>
                  <a:t>Classical </a:t>
                </a:r>
                <a:r>
                  <a:rPr lang="en-US" err="1">
                    <a:solidFill>
                      <a:srgbClr val="FF0000"/>
                    </a:solidFill>
                  </a:rPr>
                  <a:t>TST</a:t>
                </a:r>
                <a:r>
                  <a:rPr lang="en-US">
                    <a:solidFill>
                      <a:srgbClr val="FF0000"/>
                    </a:solidFill>
                  </a:rPr>
                  <a:t> gives an upper bound to the correct classical rate constant!</a:t>
                </a:r>
              </a:p>
            </p:txBody>
          </p:sp>
        </p:grpSp>
        <p:sp>
          <p:nvSpPr>
            <p:cNvPr id="5" name="CuadroTexto 4">
              <a:extLst>
                <a:ext uri="{FF2B5EF4-FFF2-40B4-BE49-F238E27FC236}">
                  <a16:creationId xmlns:a16="http://schemas.microsoft.com/office/drawing/2014/main" id="{75CC89A7-F1ED-7C4A-BC89-DDF928EBC77C}"/>
                </a:ext>
              </a:extLst>
            </p:cNvPr>
            <p:cNvSpPr txBox="1"/>
            <p:nvPr/>
          </p:nvSpPr>
          <p:spPr>
            <a:xfrm>
              <a:off x="335202" y="902949"/>
              <a:ext cx="5278518" cy="923330"/>
            </a:xfrm>
            <a:prstGeom prst="rect">
              <a:avLst/>
            </a:prstGeom>
            <a:noFill/>
          </p:spPr>
          <p:txBody>
            <a:bodyPr wrap="square" rtlCol="0">
              <a:spAutoFit/>
            </a:bodyPr>
            <a:lstStyle/>
            <a:p>
              <a:r>
                <a:rPr lang="en-GB" dirty="0">
                  <a:sym typeface="Symbol" panose="05050102010706020507" pitchFamily="18" charset="2"/>
                </a:rPr>
                <a:t>Depending on the shape of the PES, the no-</a:t>
              </a:r>
              <a:r>
                <a:rPr lang="en-GB" dirty="0" err="1">
                  <a:sym typeface="Symbol" panose="05050102010706020507" pitchFamily="18" charset="2"/>
                </a:rPr>
                <a:t>recrossing</a:t>
              </a:r>
              <a:r>
                <a:rPr lang="en-GB" dirty="0">
                  <a:sym typeface="Symbol" panose="05050102010706020507" pitchFamily="18" charset="2"/>
                </a:rPr>
                <a:t> approximation may fail dramatically. </a:t>
              </a:r>
            </a:p>
            <a:p>
              <a:endParaRPr lang="es-ES" dirty="0"/>
            </a:p>
          </p:txBody>
        </p:sp>
      </p:grpSp>
      <p:grpSp>
        <p:nvGrpSpPr>
          <p:cNvPr id="21" name="Grupo 20">
            <a:extLst>
              <a:ext uri="{FF2B5EF4-FFF2-40B4-BE49-F238E27FC236}">
                <a16:creationId xmlns:a16="http://schemas.microsoft.com/office/drawing/2014/main" id="{37CABAC0-3781-C248-8F26-6647426C2AF5}"/>
              </a:ext>
            </a:extLst>
          </p:cNvPr>
          <p:cNvGrpSpPr/>
          <p:nvPr/>
        </p:nvGrpSpPr>
        <p:grpSpPr>
          <a:xfrm>
            <a:off x="7364625" y="1291959"/>
            <a:ext cx="550151" cy="4322856"/>
            <a:chOff x="7509006" y="1291959"/>
            <a:chExt cx="550151" cy="4322856"/>
          </a:xfrm>
        </p:grpSpPr>
        <p:cxnSp>
          <p:nvCxnSpPr>
            <p:cNvPr id="36" name="Conector recto 35">
              <a:extLst>
                <a:ext uri="{FF2B5EF4-FFF2-40B4-BE49-F238E27FC236}">
                  <a16:creationId xmlns:a16="http://schemas.microsoft.com/office/drawing/2014/main" id="{D076CE7C-7B76-4336-A0A9-A36059CDA467}"/>
                </a:ext>
              </a:extLst>
            </p:cNvPr>
            <p:cNvCxnSpPr>
              <a:cxnSpLocks/>
            </p:cNvCxnSpPr>
            <p:nvPr/>
          </p:nvCxnSpPr>
          <p:spPr>
            <a:xfrm>
              <a:off x="7703872" y="1291959"/>
              <a:ext cx="0" cy="3929975"/>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56" name="CuadroTexto 55">
              <a:extLst>
                <a:ext uri="{FF2B5EF4-FFF2-40B4-BE49-F238E27FC236}">
                  <a16:creationId xmlns:a16="http://schemas.microsoft.com/office/drawing/2014/main" id="{6318170F-00D6-4CE1-9817-898650F7A9EC}"/>
                </a:ext>
              </a:extLst>
            </p:cNvPr>
            <p:cNvSpPr txBox="1"/>
            <p:nvPr/>
          </p:nvSpPr>
          <p:spPr>
            <a:xfrm>
              <a:off x="7509006" y="5245483"/>
              <a:ext cx="550151" cy="369332"/>
            </a:xfrm>
            <a:prstGeom prst="rect">
              <a:avLst/>
            </a:prstGeom>
            <a:noFill/>
          </p:spPr>
          <p:txBody>
            <a:bodyPr wrap="none" rtlCol="0">
              <a:spAutoFit/>
            </a:bodyPr>
            <a:lstStyle/>
            <a:p>
              <a:r>
                <a:rPr lang="en-US" dirty="0"/>
                <a:t>DS2</a:t>
              </a:r>
            </a:p>
          </p:txBody>
        </p:sp>
      </p:grpSp>
      <p:grpSp>
        <p:nvGrpSpPr>
          <p:cNvPr id="23" name="Grupo 22">
            <a:extLst>
              <a:ext uri="{FF2B5EF4-FFF2-40B4-BE49-F238E27FC236}">
                <a16:creationId xmlns:a16="http://schemas.microsoft.com/office/drawing/2014/main" id="{1B4EF93B-74DA-8C49-937B-6F38E1A570FA}"/>
              </a:ext>
            </a:extLst>
          </p:cNvPr>
          <p:cNvGrpSpPr/>
          <p:nvPr/>
        </p:nvGrpSpPr>
        <p:grpSpPr>
          <a:xfrm>
            <a:off x="5567244" y="1116315"/>
            <a:ext cx="3448417" cy="5176061"/>
            <a:chOff x="5727664" y="1116315"/>
            <a:chExt cx="3448417" cy="5176061"/>
          </a:xfrm>
        </p:grpSpPr>
        <p:sp>
          <p:nvSpPr>
            <p:cNvPr id="19" name="CuadroTexto 18">
              <a:extLst>
                <a:ext uri="{FF2B5EF4-FFF2-40B4-BE49-F238E27FC236}">
                  <a16:creationId xmlns:a16="http://schemas.microsoft.com/office/drawing/2014/main" id="{172CCC34-9A96-F546-9B68-2C6B39DED7DA}"/>
                </a:ext>
              </a:extLst>
            </p:cNvPr>
            <p:cNvSpPr txBox="1"/>
            <p:nvPr/>
          </p:nvSpPr>
          <p:spPr>
            <a:xfrm>
              <a:off x="5727664" y="1116315"/>
              <a:ext cx="1100622" cy="369332"/>
            </a:xfrm>
            <a:prstGeom prst="rect">
              <a:avLst/>
            </a:prstGeom>
            <a:noFill/>
          </p:spPr>
          <p:txBody>
            <a:bodyPr wrap="none" rtlCol="0">
              <a:spAutoFit/>
            </a:bodyPr>
            <a:lstStyle/>
            <a:p>
              <a:r>
                <a:rPr lang="en-GB" dirty="0"/>
                <a:t>Reactants</a:t>
              </a:r>
            </a:p>
          </p:txBody>
        </p:sp>
        <p:grpSp>
          <p:nvGrpSpPr>
            <p:cNvPr id="22" name="Grupo 21">
              <a:extLst>
                <a:ext uri="{FF2B5EF4-FFF2-40B4-BE49-F238E27FC236}">
                  <a16:creationId xmlns:a16="http://schemas.microsoft.com/office/drawing/2014/main" id="{FC65DB29-19FD-1345-8091-B59EE25F166A}"/>
                </a:ext>
              </a:extLst>
            </p:cNvPr>
            <p:cNvGrpSpPr/>
            <p:nvPr/>
          </p:nvGrpSpPr>
          <p:grpSpPr>
            <a:xfrm>
              <a:off x="5751830" y="1124337"/>
              <a:ext cx="3424251" cy="5168039"/>
              <a:chOff x="5719746" y="1124337"/>
              <a:chExt cx="3424251" cy="5168039"/>
            </a:xfrm>
          </p:grpSpPr>
          <p:cxnSp>
            <p:nvCxnSpPr>
              <p:cNvPr id="4" name="Conector recto 3">
                <a:extLst>
                  <a:ext uri="{FF2B5EF4-FFF2-40B4-BE49-F238E27FC236}">
                    <a16:creationId xmlns:a16="http://schemas.microsoft.com/office/drawing/2014/main" id="{FF8B214E-831C-4825-9202-655AC6D30098}"/>
                  </a:ext>
                </a:extLst>
              </p:cNvPr>
              <p:cNvCxnSpPr>
                <a:cxnSpLocks/>
              </p:cNvCxnSpPr>
              <p:nvPr/>
            </p:nvCxnSpPr>
            <p:spPr>
              <a:xfrm>
                <a:off x="6859092" y="1291959"/>
                <a:ext cx="0" cy="3929975"/>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Conector recto de flecha 6">
                <a:extLst>
                  <a:ext uri="{FF2B5EF4-FFF2-40B4-BE49-F238E27FC236}">
                    <a16:creationId xmlns:a16="http://schemas.microsoft.com/office/drawing/2014/main" id="{2A4FC65C-FC56-45FD-9F6C-69085DD65ACD}"/>
                  </a:ext>
                </a:extLst>
              </p:cNvPr>
              <p:cNvCxnSpPr/>
              <p:nvPr/>
            </p:nvCxnSpPr>
            <p:spPr>
              <a:xfrm>
                <a:off x="5963067" y="1605051"/>
                <a:ext cx="276265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415D5592-8DAD-48D5-B408-AC49CE2492A4}"/>
                  </a:ext>
                </a:extLst>
              </p:cNvPr>
              <p:cNvCxnSpPr/>
              <p:nvPr/>
            </p:nvCxnSpPr>
            <p:spPr>
              <a:xfrm>
                <a:off x="5959820" y="1893639"/>
                <a:ext cx="2762656" cy="0"/>
              </a:xfrm>
              <a:prstGeom prst="straightConnector1">
                <a:avLst/>
              </a:pr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Forma libre: forma 8">
                <a:extLst>
                  <a:ext uri="{FF2B5EF4-FFF2-40B4-BE49-F238E27FC236}">
                    <a16:creationId xmlns:a16="http://schemas.microsoft.com/office/drawing/2014/main" id="{4094B28F-F530-41D0-B0DC-D588D2C080B2}"/>
                  </a:ext>
                </a:extLst>
              </p:cNvPr>
              <p:cNvSpPr/>
              <p:nvPr/>
            </p:nvSpPr>
            <p:spPr>
              <a:xfrm>
                <a:off x="6021433" y="2196365"/>
                <a:ext cx="1153264" cy="303631"/>
              </a:xfrm>
              <a:custGeom>
                <a:avLst/>
                <a:gdLst>
                  <a:gd name="connsiteX0" fmla="*/ 0 w 1153264"/>
                  <a:gd name="connsiteY0" fmla="*/ 21528 h 303631"/>
                  <a:gd name="connsiteX1" fmla="*/ 972766 w 1153264"/>
                  <a:gd name="connsiteY1" fmla="*/ 21528 h 303631"/>
                  <a:gd name="connsiteX2" fmla="*/ 1070043 w 1153264"/>
                  <a:gd name="connsiteY2" fmla="*/ 245265 h 303631"/>
                  <a:gd name="connsiteX3" fmla="*/ 58366 w 1153264"/>
                  <a:gd name="connsiteY3" fmla="*/ 303631 h 303631"/>
                </a:gdLst>
                <a:ahLst/>
                <a:cxnLst>
                  <a:cxn ang="0">
                    <a:pos x="connsiteX0" y="connsiteY0"/>
                  </a:cxn>
                  <a:cxn ang="0">
                    <a:pos x="connsiteX1" y="connsiteY1"/>
                  </a:cxn>
                  <a:cxn ang="0">
                    <a:pos x="connsiteX2" y="connsiteY2"/>
                  </a:cxn>
                  <a:cxn ang="0">
                    <a:pos x="connsiteX3" y="connsiteY3"/>
                  </a:cxn>
                </a:cxnLst>
                <a:rect l="l" t="t" r="r" b="b"/>
                <a:pathLst>
                  <a:path w="1153264" h="303631">
                    <a:moveTo>
                      <a:pt x="0" y="21528"/>
                    </a:moveTo>
                    <a:cubicBezTo>
                      <a:pt x="397213" y="2883"/>
                      <a:pt x="794426" y="-15761"/>
                      <a:pt x="972766" y="21528"/>
                    </a:cubicBezTo>
                    <a:cubicBezTo>
                      <a:pt x="1151106" y="58817"/>
                      <a:pt x="1222443" y="198248"/>
                      <a:pt x="1070043" y="245265"/>
                    </a:cubicBezTo>
                    <a:cubicBezTo>
                      <a:pt x="917643" y="292282"/>
                      <a:pt x="488004" y="297956"/>
                      <a:pt x="58366" y="303631"/>
                    </a:cubicBezTo>
                  </a:path>
                </a:pathLst>
              </a:custGeom>
              <a:noFill/>
              <a:ln w="19050">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rma libre: forma 9">
                <a:extLst>
                  <a:ext uri="{FF2B5EF4-FFF2-40B4-BE49-F238E27FC236}">
                    <a16:creationId xmlns:a16="http://schemas.microsoft.com/office/drawing/2014/main" id="{7F5363CC-84E0-4727-9515-EB7BAA621A33}"/>
                  </a:ext>
                </a:extLst>
              </p:cNvPr>
              <p:cNvSpPr/>
              <p:nvPr/>
            </p:nvSpPr>
            <p:spPr>
              <a:xfrm>
                <a:off x="5910756" y="2807514"/>
                <a:ext cx="2746873" cy="373418"/>
              </a:xfrm>
              <a:custGeom>
                <a:avLst/>
                <a:gdLst>
                  <a:gd name="connsiteX0" fmla="*/ 2746873 w 2746873"/>
                  <a:gd name="connsiteY0" fmla="*/ 32950 h 373418"/>
                  <a:gd name="connsiteX1" fmla="*/ 334414 w 2746873"/>
                  <a:gd name="connsiteY1" fmla="*/ 23222 h 373418"/>
                  <a:gd name="connsiteX2" fmla="*/ 276048 w 2746873"/>
                  <a:gd name="connsiteY2" fmla="*/ 295597 h 373418"/>
                  <a:gd name="connsiteX3" fmla="*/ 2727418 w 2746873"/>
                  <a:gd name="connsiteY3" fmla="*/ 373418 h 373418"/>
                </a:gdLst>
                <a:ahLst/>
                <a:cxnLst>
                  <a:cxn ang="0">
                    <a:pos x="connsiteX0" y="connsiteY0"/>
                  </a:cxn>
                  <a:cxn ang="0">
                    <a:pos x="connsiteX1" y="connsiteY1"/>
                  </a:cxn>
                  <a:cxn ang="0">
                    <a:pos x="connsiteX2" y="connsiteY2"/>
                  </a:cxn>
                  <a:cxn ang="0">
                    <a:pos x="connsiteX3" y="connsiteY3"/>
                  </a:cxn>
                </a:cxnLst>
                <a:rect l="l" t="t" r="r" b="b"/>
                <a:pathLst>
                  <a:path w="2746873" h="373418">
                    <a:moveTo>
                      <a:pt x="2746873" y="32950"/>
                    </a:moveTo>
                    <a:cubicBezTo>
                      <a:pt x="1746545" y="6199"/>
                      <a:pt x="746218" y="-20552"/>
                      <a:pt x="334414" y="23222"/>
                    </a:cubicBezTo>
                    <a:cubicBezTo>
                      <a:pt x="-77390" y="66996"/>
                      <a:pt x="-122786" y="237231"/>
                      <a:pt x="276048" y="295597"/>
                    </a:cubicBezTo>
                    <a:cubicBezTo>
                      <a:pt x="674882" y="353963"/>
                      <a:pt x="1701150" y="363690"/>
                      <a:pt x="2727418" y="373418"/>
                    </a:cubicBezTo>
                  </a:path>
                </a:pathLst>
              </a:custGeom>
              <a:noFill/>
              <a:ln w="1905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rma libre: forma 11">
                <a:extLst>
                  <a:ext uri="{FF2B5EF4-FFF2-40B4-BE49-F238E27FC236}">
                    <a16:creationId xmlns:a16="http://schemas.microsoft.com/office/drawing/2014/main" id="{81AE5451-BDFB-4D33-89AE-D07C29FEC653}"/>
                  </a:ext>
                </a:extLst>
              </p:cNvPr>
              <p:cNvSpPr/>
              <p:nvPr/>
            </p:nvSpPr>
            <p:spPr>
              <a:xfrm>
                <a:off x="6040889" y="3497999"/>
                <a:ext cx="2636195" cy="609343"/>
              </a:xfrm>
              <a:custGeom>
                <a:avLst/>
                <a:gdLst>
                  <a:gd name="connsiteX0" fmla="*/ 0 w 2636195"/>
                  <a:gd name="connsiteY0" fmla="*/ 23401 h 609343"/>
                  <a:gd name="connsiteX1" fmla="*/ 972766 w 2636195"/>
                  <a:gd name="connsiteY1" fmla="*/ 23401 h 609343"/>
                  <a:gd name="connsiteX2" fmla="*/ 1089498 w 2636195"/>
                  <a:gd name="connsiteY2" fmla="*/ 266592 h 609343"/>
                  <a:gd name="connsiteX3" fmla="*/ 350195 w 2636195"/>
                  <a:gd name="connsiteY3" fmla="*/ 324958 h 609343"/>
                  <a:gd name="connsiteX4" fmla="*/ 350195 w 2636195"/>
                  <a:gd name="connsiteY4" fmla="*/ 568150 h 609343"/>
                  <a:gd name="connsiteX5" fmla="*/ 2636195 w 2636195"/>
                  <a:gd name="connsiteY5" fmla="*/ 607060 h 6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6195" h="609343">
                    <a:moveTo>
                      <a:pt x="0" y="23401"/>
                    </a:moveTo>
                    <a:cubicBezTo>
                      <a:pt x="395591" y="3135"/>
                      <a:pt x="791183" y="-17131"/>
                      <a:pt x="972766" y="23401"/>
                    </a:cubicBezTo>
                    <a:cubicBezTo>
                      <a:pt x="1154349" y="63933"/>
                      <a:pt x="1193260" y="216333"/>
                      <a:pt x="1089498" y="266592"/>
                    </a:cubicBezTo>
                    <a:cubicBezTo>
                      <a:pt x="985736" y="316851"/>
                      <a:pt x="473412" y="274698"/>
                      <a:pt x="350195" y="324958"/>
                    </a:cubicBezTo>
                    <a:cubicBezTo>
                      <a:pt x="226978" y="375218"/>
                      <a:pt x="-30805" y="521133"/>
                      <a:pt x="350195" y="568150"/>
                    </a:cubicBezTo>
                    <a:cubicBezTo>
                      <a:pt x="731195" y="615167"/>
                      <a:pt x="1683695" y="611113"/>
                      <a:pt x="2636195" y="607060"/>
                    </a:cubicBezTo>
                  </a:path>
                </a:pathLst>
              </a:custGeom>
              <a:noFill/>
              <a:ln w="1905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rma libre: forma 12">
                <a:extLst>
                  <a:ext uri="{FF2B5EF4-FFF2-40B4-BE49-F238E27FC236}">
                    <a16:creationId xmlns:a16="http://schemas.microsoft.com/office/drawing/2014/main" id="{2F88F776-3920-4283-A5CF-E6E89051F6D1}"/>
                  </a:ext>
                </a:extLst>
              </p:cNvPr>
              <p:cNvSpPr/>
              <p:nvPr/>
            </p:nvSpPr>
            <p:spPr>
              <a:xfrm>
                <a:off x="6116886" y="4438774"/>
                <a:ext cx="2531015" cy="619596"/>
              </a:xfrm>
              <a:custGeom>
                <a:avLst/>
                <a:gdLst>
                  <a:gd name="connsiteX0" fmla="*/ 2531015 w 2531015"/>
                  <a:gd name="connsiteY0" fmla="*/ 26209 h 619596"/>
                  <a:gd name="connsiteX1" fmla="*/ 264471 w 2531015"/>
                  <a:gd name="connsiteY1" fmla="*/ 26209 h 619596"/>
                  <a:gd name="connsiteX2" fmla="*/ 108828 w 2531015"/>
                  <a:gd name="connsiteY2" fmla="*/ 298583 h 619596"/>
                  <a:gd name="connsiteX3" fmla="*/ 828675 w 2531015"/>
                  <a:gd name="connsiteY3" fmla="*/ 347222 h 619596"/>
                  <a:gd name="connsiteX4" fmla="*/ 974590 w 2531015"/>
                  <a:gd name="connsiteY4" fmla="*/ 570958 h 619596"/>
                  <a:gd name="connsiteX5" fmla="*/ 99101 w 2531015"/>
                  <a:gd name="connsiteY5" fmla="*/ 619596 h 61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1015" h="619596">
                    <a:moveTo>
                      <a:pt x="2531015" y="26209"/>
                    </a:moveTo>
                    <a:cubicBezTo>
                      <a:pt x="1599592" y="3511"/>
                      <a:pt x="668169" y="-19187"/>
                      <a:pt x="264471" y="26209"/>
                    </a:cubicBezTo>
                    <a:cubicBezTo>
                      <a:pt x="-139227" y="71605"/>
                      <a:pt x="14794" y="245081"/>
                      <a:pt x="108828" y="298583"/>
                    </a:cubicBezTo>
                    <a:cubicBezTo>
                      <a:pt x="202862" y="352085"/>
                      <a:pt x="684381" y="301826"/>
                      <a:pt x="828675" y="347222"/>
                    </a:cubicBezTo>
                    <a:cubicBezTo>
                      <a:pt x="972969" y="392618"/>
                      <a:pt x="1096185" y="525562"/>
                      <a:pt x="974590" y="570958"/>
                    </a:cubicBezTo>
                    <a:cubicBezTo>
                      <a:pt x="852995" y="616354"/>
                      <a:pt x="476048" y="617975"/>
                      <a:pt x="99101" y="619596"/>
                    </a:cubicBezTo>
                  </a:path>
                </a:pathLst>
              </a:custGeom>
              <a:noFill/>
              <a:ln w="1905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adroTexto 13">
                <a:extLst>
                  <a:ext uri="{FF2B5EF4-FFF2-40B4-BE49-F238E27FC236}">
                    <a16:creationId xmlns:a16="http://schemas.microsoft.com/office/drawing/2014/main" id="{AF771317-03F5-4DF0-99C3-31CC8113F3C7}"/>
                  </a:ext>
                </a:extLst>
              </p:cNvPr>
              <p:cNvSpPr txBox="1"/>
              <p:nvPr/>
            </p:nvSpPr>
            <p:spPr>
              <a:xfrm>
                <a:off x="5719747" y="1398542"/>
                <a:ext cx="301686" cy="369332"/>
              </a:xfrm>
              <a:prstGeom prst="rect">
                <a:avLst/>
              </a:prstGeom>
              <a:noFill/>
            </p:spPr>
            <p:txBody>
              <a:bodyPr wrap="none" rtlCol="0">
                <a:spAutoFit/>
              </a:bodyPr>
              <a:lstStyle/>
              <a:p>
                <a:r>
                  <a:rPr lang="en-US"/>
                  <a:t>1</a:t>
                </a:r>
              </a:p>
            </p:txBody>
          </p:sp>
          <p:sp>
            <p:nvSpPr>
              <p:cNvPr id="15" name="CuadroTexto 14">
                <a:extLst>
                  <a:ext uri="{FF2B5EF4-FFF2-40B4-BE49-F238E27FC236}">
                    <a16:creationId xmlns:a16="http://schemas.microsoft.com/office/drawing/2014/main" id="{28C3015F-B37B-458A-9A4C-93312A0F9140}"/>
                  </a:ext>
                </a:extLst>
              </p:cNvPr>
              <p:cNvSpPr txBox="1"/>
              <p:nvPr/>
            </p:nvSpPr>
            <p:spPr>
              <a:xfrm>
                <a:off x="6584016" y="5253164"/>
                <a:ext cx="550151" cy="369332"/>
              </a:xfrm>
              <a:prstGeom prst="rect">
                <a:avLst/>
              </a:prstGeom>
              <a:noFill/>
            </p:spPr>
            <p:txBody>
              <a:bodyPr wrap="none" rtlCol="0">
                <a:spAutoFit/>
              </a:bodyPr>
              <a:lstStyle/>
              <a:p>
                <a:r>
                  <a:rPr lang="en-US" err="1"/>
                  <a:t>DS1</a:t>
                </a:r>
                <a:endParaRPr lang="en-US"/>
              </a:p>
            </p:txBody>
          </p:sp>
          <p:sp>
            <p:nvSpPr>
              <p:cNvPr id="57" name="CuadroTexto 56">
                <a:extLst>
                  <a:ext uri="{FF2B5EF4-FFF2-40B4-BE49-F238E27FC236}">
                    <a16:creationId xmlns:a16="http://schemas.microsoft.com/office/drawing/2014/main" id="{A164349D-F3AD-4ECC-A5CA-2FDB18D0DD5D}"/>
                  </a:ext>
                </a:extLst>
              </p:cNvPr>
              <p:cNvSpPr txBox="1"/>
              <p:nvPr/>
            </p:nvSpPr>
            <p:spPr>
              <a:xfrm>
                <a:off x="5747567" y="1995154"/>
                <a:ext cx="301686" cy="369332"/>
              </a:xfrm>
              <a:prstGeom prst="rect">
                <a:avLst/>
              </a:prstGeom>
              <a:noFill/>
            </p:spPr>
            <p:txBody>
              <a:bodyPr wrap="none" rtlCol="0">
                <a:spAutoFit/>
              </a:bodyPr>
              <a:lstStyle/>
              <a:p>
                <a:r>
                  <a:rPr lang="en-US"/>
                  <a:t>2</a:t>
                </a:r>
              </a:p>
            </p:txBody>
          </p:sp>
          <p:sp>
            <p:nvSpPr>
              <p:cNvPr id="58" name="CuadroTexto 57">
                <a:extLst>
                  <a:ext uri="{FF2B5EF4-FFF2-40B4-BE49-F238E27FC236}">
                    <a16:creationId xmlns:a16="http://schemas.microsoft.com/office/drawing/2014/main" id="{252485FF-1418-4418-9145-DF360D6C9D36}"/>
                  </a:ext>
                </a:extLst>
              </p:cNvPr>
              <p:cNvSpPr txBox="1"/>
              <p:nvPr/>
            </p:nvSpPr>
            <p:spPr>
              <a:xfrm>
                <a:off x="5760542" y="3339819"/>
                <a:ext cx="301686" cy="369332"/>
              </a:xfrm>
              <a:prstGeom prst="rect">
                <a:avLst/>
              </a:prstGeom>
              <a:noFill/>
            </p:spPr>
            <p:txBody>
              <a:bodyPr wrap="none" rtlCol="0">
                <a:spAutoFit/>
              </a:bodyPr>
              <a:lstStyle/>
              <a:p>
                <a:r>
                  <a:rPr lang="en-US"/>
                  <a:t>3</a:t>
                </a:r>
              </a:p>
            </p:txBody>
          </p:sp>
          <p:sp>
            <p:nvSpPr>
              <p:cNvPr id="59" name="CuadroTexto 58">
                <a:extLst>
                  <a:ext uri="{FF2B5EF4-FFF2-40B4-BE49-F238E27FC236}">
                    <a16:creationId xmlns:a16="http://schemas.microsoft.com/office/drawing/2014/main" id="{A197E30D-32A6-447E-BFFB-229B0001C654}"/>
                  </a:ext>
                </a:extLst>
              </p:cNvPr>
              <p:cNvSpPr txBox="1"/>
              <p:nvPr/>
            </p:nvSpPr>
            <p:spPr>
              <a:xfrm>
                <a:off x="8725707" y="1733478"/>
                <a:ext cx="301686" cy="369332"/>
              </a:xfrm>
              <a:prstGeom prst="rect">
                <a:avLst/>
              </a:prstGeom>
              <a:noFill/>
            </p:spPr>
            <p:txBody>
              <a:bodyPr wrap="none" rtlCol="0">
                <a:spAutoFit/>
              </a:bodyPr>
              <a:lstStyle/>
              <a:p>
                <a:r>
                  <a:rPr lang="en-US"/>
                  <a:t>4</a:t>
                </a:r>
              </a:p>
            </p:txBody>
          </p:sp>
          <p:sp>
            <p:nvSpPr>
              <p:cNvPr id="61" name="CuadroTexto 60">
                <a:extLst>
                  <a:ext uri="{FF2B5EF4-FFF2-40B4-BE49-F238E27FC236}">
                    <a16:creationId xmlns:a16="http://schemas.microsoft.com/office/drawing/2014/main" id="{25959401-7D7A-4594-80F7-B38E4693983F}"/>
                  </a:ext>
                </a:extLst>
              </p:cNvPr>
              <p:cNvSpPr txBox="1"/>
              <p:nvPr/>
            </p:nvSpPr>
            <p:spPr>
              <a:xfrm>
                <a:off x="8647901" y="4235590"/>
                <a:ext cx="301686" cy="369332"/>
              </a:xfrm>
              <a:prstGeom prst="rect">
                <a:avLst/>
              </a:prstGeom>
              <a:noFill/>
            </p:spPr>
            <p:txBody>
              <a:bodyPr wrap="none" rtlCol="0">
                <a:spAutoFit/>
              </a:bodyPr>
              <a:lstStyle/>
              <a:p>
                <a:r>
                  <a:rPr lang="en-US"/>
                  <a:t>6</a:t>
                </a:r>
              </a:p>
            </p:txBody>
          </p:sp>
          <p:sp>
            <p:nvSpPr>
              <p:cNvPr id="62" name="CuadroTexto 61">
                <a:extLst>
                  <a:ext uri="{FF2B5EF4-FFF2-40B4-BE49-F238E27FC236}">
                    <a16:creationId xmlns:a16="http://schemas.microsoft.com/office/drawing/2014/main" id="{C4B053A1-0240-44F1-A999-DC031471742A}"/>
                  </a:ext>
                </a:extLst>
              </p:cNvPr>
              <p:cNvSpPr txBox="1"/>
              <p:nvPr/>
            </p:nvSpPr>
            <p:spPr>
              <a:xfrm>
                <a:off x="8690120" y="2653889"/>
                <a:ext cx="301686" cy="369332"/>
              </a:xfrm>
              <a:prstGeom prst="rect">
                <a:avLst/>
              </a:prstGeom>
              <a:noFill/>
            </p:spPr>
            <p:txBody>
              <a:bodyPr wrap="none" rtlCol="0">
                <a:spAutoFit/>
              </a:bodyPr>
              <a:lstStyle/>
              <a:p>
                <a:r>
                  <a:rPr lang="en-US"/>
                  <a:t>5</a:t>
                </a:r>
              </a:p>
            </p:txBody>
          </p:sp>
          <p:sp>
            <p:nvSpPr>
              <p:cNvPr id="63" name="CuadroTexto 62">
                <a:extLst>
                  <a:ext uri="{FF2B5EF4-FFF2-40B4-BE49-F238E27FC236}">
                    <a16:creationId xmlns:a16="http://schemas.microsoft.com/office/drawing/2014/main" id="{631BF0BC-60AD-4FE3-94F8-B7873761D951}"/>
                  </a:ext>
                </a:extLst>
              </p:cNvPr>
              <p:cNvSpPr txBox="1"/>
              <p:nvPr/>
            </p:nvSpPr>
            <p:spPr>
              <a:xfrm>
                <a:off x="5719746" y="5646045"/>
                <a:ext cx="3424251" cy="646331"/>
              </a:xfrm>
              <a:prstGeom prst="rect">
                <a:avLst/>
              </a:prstGeom>
              <a:noFill/>
            </p:spPr>
            <p:txBody>
              <a:bodyPr wrap="square" rtlCol="0">
                <a:spAutoFit/>
              </a:bodyPr>
              <a:lstStyle/>
              <a:p>
                <a:r>
                  <a:rPr lang="es-ES_tradnl" sz="1200" dirty="0" err="1"/>
                  <a:t>Adapted</a:t>
                </a:r>
                <a:r>
                  <a:rPr lang="es-ES_tradnl" sz="1200" dirty="0"/>
                  <a:t> </a:t>
                </a:r>
                <a:r>
                  <a:rPr lang="es-ES_tradnl" sz="1200" dirty="0" err="1"/>
                  <a:t>from</a:t>
                </a:r>
                <a:r>
                  <a:rPr lang="es-ES_tradnl" sz="1200" dirty="0"/>
                  <a:t> </a:t>
                </a:r>
                <a:r>
                  <a:rPr lang="es-ES_tradnl" sz="1200" dirty="0" err="1"/>
                  <a:t>Steinfeld</a:t>
                </a:r>
                <a:r>
                  <a:rPr lang="es-ES_tradnl" sz="1200" dirty="0"/>
                  <a:t>, Francisco, </a:t>
                </a:r>
                <a:r>
                  <a:rPr lang="es-ES_tradnl" sz="1200" dirty="0" err="1"/>
                  <a:t>Hase</a:t>
                </a:r>
                <a:r>
                  <a:rPr lang="es-ES_tradnl" sz="1200" dirty="0"/>
                  <a:t>. </a:t>
                </a:r>
                <a:r>
                  <a:rPr lang="es-ES_tradnl" sz="1200" i="1" dirty="0" err="1"/>
                  <a:t>Chemical</a:t>
                </a:r>
                <a:r>
                  <a:rPr lang="es-ES_tradnl" sz="1200" i="1" dirty="0"/>
                  <a:t> </a:t>
                </a:r>
                <a:r>
                  <a:rPr lang="es-ES_tradnl" sz="1200" i="1" dirty="0" err="1"/>
                  <a:t>Kinetics</a:t>
                </a:r>
                <a:r>
                  <a:rPr lang="es-ES_tradnl" sz="1200" i="1" dirty="0"/>
                  <a:t> and Dynamics</a:t>
                </a:r>
                <a:r>
                  <a:rPr lang="es-ES_tradnl" sz="1200" dirty="0"/>
                  <a:t>, 2nd ed. Prentice-Hall, Inc. (1999)</a:t>
                </a:r>
              </a:p>
            </p:txBody>
          </p:sp>
          <p:sp>
            <p:nvSpPr>
              <p:cNvPr id="51" name="CuadroTexto 50">
                <a:extLst>
                  <a:ext uri="{FF2B5EF4-FFF2-40B4-BE49-F238E27FC236}">
                    <a16:creationId xmlns:a16="http://schemas.microsoft.com/office/drawing/2014/main" id="{BA8454D4-5E09-9148-91B3-1B8DB28108FA}"/>
                  </a:ext>
                </a:extLst>
              </p:cNvPr>
              <p:cNvSpPr txBox="1"/>
              <p:nvPr/>
            </p:nvSpPr>
            <p:spPr>
              <a:xfrm>
                <a:off x="7821157" y="1124337"/>
                <a:ext cx="1009700" cy="369332"/>
              </a:xfrm>
              <a:prstGeom prst="rect">
                <a:avLst/>
              </a:prstGeom>
              <a:noFill/>
            </p:spPr>
            <p:txBody>
              <a:bodyPr wrap="none" rtlCol="0">
                <a:spAutoFit/>
              </a:bodyPr>
              <a:lstStyle/>
              <a:p>
                <a:r>
                  <a:rPr lang="en-GB" dirty="0"/>
                  <a:t>Products</a:t>
                </a:r>
              </a:p>
            </p:txBody>
          </p:sp>
        </p:grpSp>
      </p:grpSp>
      <p:sp>
        <p:nvSpPr>
          <p:cNvPr id="53" name="CuadroTexto 52">
            <a:extLst>
              <a:ext uri="{FF2B5EF4-FFF2-40B4-BE49-F238E27FC236}">
                <a16:creationId xmlns:a16="http://schemas.microsoft.com/office/drawing/2014/main" id="{7B68B46D-06F3-40FA-9387-CF16544D9D81}"/>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368193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GB" b="1">
                <a:solidFill>
                  <a:srgbClr val="002060"/>
                </a:solidFill>
                <a:sym typeface="Symbol" panose="05050102010706020507" pitchFamily="18" charset="2"/>
              </a:rPr>
              <a:t>Discussion of the Main Assumptions</a:t>
            </a:r>
            <a:endParaRPr lang="en-US" b="1" baseline="30000">
              <a:solidFill>
                <a:schemeClr val="accent2"/>
              </a:solidFill>
              <a:latin typeface="Verdana" pitchFamily="34" charset="0"/>
            </a:endParaRPr>
          </a:p>
        </p:txBody>
      </p:sp>
      <p:sp>
        <p:nvSpPr>
          <p:cNvPr id="2" name="Marcador de número de diapositiva 1">
            <a:extLst>
              <a:ext uri="{FF2B5EF4-FFF2-40B4-BE49-F238E27FC236}">
                <a16:creationId xmlns:a16="http://schemas.microsoft.com/office/drawing/2014/main" id="{FC1D889C-EA66-4B3D-A875-D41DFDF9905A}"/>
              </a:ext>
            </a:extLst>
          </p:cNvPr>
          <p:cNvSpPr>
            <a:spLocks noGrp="1"/>
          </p:cNvSpPr>
          <p:nvPr>
            <p:ph type="sldNum" sz="quarter" idx="12"/>
          </p:nvPr>
        </p:nvSpPr>
        <p:spPr/>
        <p:txBody>
          <a:bodyPr/>
          <a:lstStyle/>
          <a:p>
            <a:fld id="{DFA4F046-044E-46E9-9F2A-D598350E22B2}" type="slidenum">
              <a:rPr lang="es-ES" smtClean="0"/>
              <a:t>19</a:t>
            </a:fld>
            <a:endParaRPr lang="es-ES"/>
          </a:p>
        </p:txBody>
      </p:sp>
      <p:pic>
        <p:nvPicPr>
          <p:cNvPr id="5122" name="Picture 2" descr="Figure">
            <a:extLst>
              <a:ext uri="{FF2B5EF4-FFF2-40B4-BE49-F238E27FC236}">
                <a16:creationId xmlns:a16="http://schemas.microsoft.com/office/drawing/2014/main" id="{A37493C4-C2E1-49F3-AC60-152441B04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94" y="1649483"/>
            <a:ext cx="4762500" cy="442912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DE0944F0-BE1F-4ED6-BEB8-A8BE8711DE81}"/>
              </a:ext>
            </a:extLst>
          </p:cNvPr>
          <p:cNvSpPr txBox="1"/>
          <p:nvPr/>
        </p:nvSpPr>
        <p:spPr>
          <a:xfrm>
            <a:off x="404035" y="467947"/>
            <a:ext cx="8378456" cy="1077218"/>
          </a:xfrm>
          <a:prstGeom prst="rect">
            <a:avLst/>
          </a:prstGeom>
          <a:noFill/>
        </p:spPr>
        <p:txBody>
          <a:bodyPr wrap="square" rtlCol="0">
            <a:spAutoFit/>
          </a:bodyPr>
          <a:lstStyle/>
          <a:p>
            <a:pPr>
              <a:spcAft>
                <a:spcPts val="1200"/>
              </a:spcAft>
            </a:pPr>
            <a:r>
              <a:rPr lang="es-ES" b="1" err="1">
                <a:solidFill>
                  <a:srgbClr val="002060"/>
                </a:solidFill>
              </a:rPr>
              <a:t>Example</a:t>
            </a:r>
            <a:r>
              <a:rPr lang="es-ES" b="1">
                <a:solidFill>
                  <a:srgbClr val="002060"/>
                </a:solidFill>
              </a:rPr>
              <a:t>: </a:t>
            </a:r>
            <a:r>
              <a:rPr lang="en-US"/>
              <a:t>The </a:t>
            </a:r>
            <a:r>
              <a:rPr lang="en-US" err="1"/>
              <a:t>H</a:t>
            </a:r>
            <a:r>
              <a:rPr lang="en-US" baseline="-25000" err="1"/>
              <a:t>2</a:t>
            </a:r>
            <a:r>
              <a:rPr lang="en-US"/>
              <a:t> + Cl hydrogen abstraction </a:t>
            </a:r>
            <a:r>
              <a:rPr lang="en-US" err="1"/>
              <a:t>reaction</a:t>
            </a:r>
            <a:r>
              <a:rPr lang="en-US" baseline="30000" err="1"/>
              <a:t>1</a:t>
            </a:r>
            <a:endParaRPr lang="en-US" baseline="30000"/>
          </a:p>
          <a:p>
            <a:pPr>
              <a:spcAft>
                <a:spcPts val="1200"/>
              </a:spcAft>
            </a:pPr>
            <a:r>
              <a:rPr lang="en-US"/>
              <a:t>Percentage change in the rate constants upon including anharmonicity, </a:t>
            </a:r>
            <a:r>
              <a:rPr lang="en-US" err="1"/>
              <a:t>recrossing</a:t>
            </a:r>
            <a:r>
              <a:rPr lang="en-US"/>
              <a:t>, quantum rotational partition functions and tunneling.</a:t>
            </a:r>
          </a:p>
        </p:txBody>
      </p:sp>
      <p:sp>
        <p:nvSpPr>
          <p:cNvPr id="48" name="CuadroTexto 47">
            <a:extLst>
              <a:ext uri="{FF2B5EF4-FFF2-40B4-BE49-F238E27FC236}">
                <a16:creationId xmlns:a16="http://schemas.microsoft.com/office/drawing/2014/main" id="{EB39077A-8722-4B23-9F02-FB3EB56C2BD3}"/>
              </a:ext>
            </a:extLst>
          </p:cNvPr>
          <p:cNvSpPr txBox="1"/>
          <p:nvPr/>
        </p:nvSpPr>
        <p:spPr>
          <a:xfrm>
            <a:off x="1355715" y="6139012"/>
            <a:ext cx="6833593" cy="338554"/>
          </a:xfrm>
          <a:prstGeom prst="rect">
            <a:avLst/>
          </a:prstGeom>
          <a:noFill/>
        </p:spPr>
        <p:txBody>
          <a:bodyPr wrap="square" rtlCol="0">
            <a:spAutoFit/>
          </a:bodyPr>
          <a:lstStyle/>
          <a:p>
            <a:r>
              <a:rPr lang="es-ES_tradnl" sz="1600" baseline="30000" dirty="0"/>
              <a:t>1</a:t>
            </a:r>
            <a:r>
              <a:rPr lang="es-ES_tradnl" sz="1600" dirty="0"/>
              <a:t> J. A. Sansón, M.L. Sánchez and J. C. Corchado, </a:t>
            </a:r>
            <a:r>
              <a:rPr lang="es-ES_tradnl" sz="1600" i="1" dirty="0"/>
              <a:t>J. </a:t>
            </a:r>
            <a:r>
              <a:rPr lang="es-ES_tradnl" sz="1600" i="1" dirty="0" err="1"/>
              <a:t>Phys</a:t>
            </a:r>
            <a:r>
              <a:rPr lang="es-ES_tradnl" sz="1600" i="1" dirty="0"/>
              <a:t> </a:t>
            </a:r>
            <a:r>
              <a:rPr lang="es-ES_tradnl" sz="1600" i="1" dirty="0" err="1"/>
              <a:t>Chem</a:t>
            </a:r>
            <a:r>
              <a:rPr lang="es-ES_tradnl" sz="1600" i="1" dirty="0"/>
              <a:t>. A 110</a:t>
            </a:r>
            <a:r>
              <a:rPr lang="es-ES_tradnl" sz="1600" dirty="0"/>
              <a:t>, 589 (2006).</a:t>
            </a:r>
          </a:p>
        </p:txBody>
      </p:sp>
      <p:pic>
        <p:nvPicPr>
          <p:cNvPr id="4098" name="Picture 2" descr="/var/folders/fc/90kxm76x6xl5nybc_kczyz5m0000gn/T/com.microsoft.Powerpoint/WebArchiveCopyPasteTempFiles/vj4wAAAAASUVORK5CYII=">
            <a:extLst>
              <a:ext uri="{FF2B5EF4-FFF2-40B4-BE49-F238E27FC236}">
                <a16:creationId xmlns:a16="http://schemas.microsoft.com/office/drawing/2014/main" id="{104FD702-5949-D645-B3BE-0D0DF7758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799" y="2137260"/>
            <a:ext cx="3143691" cy="28754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D7A2F1D3-4642-284D-BA96-1E5CEBE682E4}"/>
                  </a:ext>
                </a:extLst>
              </p:cNvPr>
              <p:cNvSpPr txBox="1"/>
              <p:nvPr/>
            </p:nvSpPr>
            <p:spPr>
              <a:xfrm>
                <a:off x="5633934" y="5026137"/>
                <a:ext cx="3330560" cy="585610"/>
              </a:xfrm>
              <a:prstGeom prst="rect">
                <a:avLst/>
              </a:prstGeom>
              <a:noFill/>
            </p:spPr>
            <p:txBody>
              <a:bodyPr wrap="square" rtlCol="0">
                <a:spAutoFit/>
              </a:bodyPr>
              <a:lstStyle/>
              <a:p>
                <a14:m>
                  <m:oMath xmlns:m="http://schemas.openxmlformats.org/officeDocument/2006/math">
                    <m:sSubSup>
                      <m:sSubSupPr>
                        <m:ctrlPr>
                          <a:rPr lang="es-ES" sz="1600" i="1" smtClean="0">
                            <a:latin typeface="Cambria Math" panose="02040503050406030204" pitchFamily="18" charset="0"/>
                          </a:rPr>
                        </m:ctrlPr>
                      </m:sSubSupPr>
                      <m:e>
                        <m:r>
                          <a:rPr lang="es-ES" sz="1600" b="0" i="1" smtClean="0">
                            <a:latin typeface="Cambria Math" panose="02040503050406030204" pitchFamily="18" charset="0"/>
                          </a:rPr>
                          <m:t>𝑉</m:t>
                        </m:r>
                      </m:e>
                      <m:sub>
                        <m:r>
                          <a:rPr lang="es-ES" sz="1600" b="0" i="1" smtClean="0">
                            <a:latin typeface="Cambria Math" panose="02040503050406030204" pitchFamily="18" charset="0"/>
                          </a:rPr>
                          <m:t>𝑎</m:t>
                        </m:r>
                      </m:sub>
                      <m:sup>
                        <m:r>
                          <a:rPr lang="es-ES" sz="1600" b="0" i="1" smtClean="0">
                            <a:latin typeface="Cambria Math" panose="02040503050406030204" pitchFamily="18" charset="0"/>
                          </a:rPr>
                          <m:t>𝐺</m:t>
                        </m:r>
                      </m:sup>
                    </m:sSubSup>
                  </m:oMath>
                </a14:m>
                <a:r>
                  <a:rPr lang="es-ES" sz="1600" dirty="0"/>
                  <a:t>(</a:t>
                </a:r>
                <a:r>
                  <a:rPr lang="es-ES" sz="1600" i="1" dirty="0"/>
                  <a:t>V</a:t>
                </a:r>
                <a:r>
                  <a:rPr lang="es-ES" sz="1600" baseline="-25000" dirty="0"/>
                  <a:t>MEP</a:t>
                </a:r>
                <a:r>
                  <a:rPr lang="es-ES" sz="1600" dirty="0"/>
                  <a:t>+ZPE) Solid line: </a:t>
                </a:r>
                <a:r>
                  <a:rPr lang="es-ES" sz="1600" dirty="0" err="1"/>
                  <a:t>anharmonic</a:t>
                </a:r>
                <a:r>
                  <a:rPr lang="es-ES" sz="1600" dirty="0"/>
                  <a:t> </a:t>
                </a:r>
                <a:r>
                  <a:rPr lang="es-ES" sz="1600" dirty="0" err="1"/>
                  <a:t>ZPEs</a:t>
                </a:r>
                <a:r>
                  <a:rPr lang="es-ES" sz="1600" dirty="0"/>
                  <a:t>. </a:t>
                </a:r>
                <a:r>
                  <a:rPr lang="es-ES" sz="1600" dirty="0" err="1"/>
                  <a:t>Dashed</a:t>
                </a:r>
                <a:r>
                  <a:rPr lang="es-ES" sz="1600" dirty="0"/>
                  <a:t> line: </a:t>
                </a:r>
                <a:r>
                  <a:rPr lang="es-ES" sz="1600" dirty="0" err="1"/>
                  <a:t>harmonic</a:t>
                </a:r>
                <a:r>
                  <a:rPr lang="es-ES" sz="1600" dirty="0"/>
                  <a:t> </a:t>
                </a:r>
                <a:r>
                  <a:rPr lang="es-ES" sz="1600" dirty="0" err="1"/>
                  <a:t>ZPEs</a:t>
                </a:r>
                <a:r>
                  <a:rPr lang="es-ES" sz="1600" dirty="0"/>
                  <a:t>.</a:t>
                </a:r>
              </a:p>
            </p:txBody>
          </p:sp>
        </mc:Choice>
        <mc:Fallback xmlns="">
          <p:sp>
            <p:nvSpPr>
              <p:cNvPr id="5" name="CuadroTexto 4">
                <a:extLst>
                  <a:ext uri="{FF2B5EF4-FFF2-40B4-BE49-F238E27FC236}">
                    <a16:creationId xmlns:a16="http://schemas.microsoft.com/office/drawing/2014/main" id="{D7A2F1D3-4642-284D-BA96-1E5CEBE682E4}"/>
                  </a:ext>
                </a:extLst>
              </p:cNvPr>
              <p:cNvSpPr txBox="1">
                <a:spLocks noRot="1" noChangeAspect="1" noMove="1" noResize="1" noEditPoints="1" noAdjustHandles="1" noChangeArrowheads="1" noChangeShapeType="1" noTextEdit="1"/>
              </p:cNvSpPr>
              <p:nvPr/>
            </p:nvSpPr>
            <p:spPr>
              <a:xfrm>
                <a:off x="5633934" y="5026137"/>
                <a:ext cx="3330560" cy="585610"/>
              </a:xfrm>
              <a:prstGeom prst="rect">
                <a:avLst/>
              </a:prstGeom>
              <a:blipFill>
                <a:blip r:embed="rId5"/>
                <a:stretch>
                  <a:fillRect l="-1145" t="-4348" b="-8696"/>
                </a:stretch>
              </a:blipFill>
            </p:spPr>
            <p:txBody>
              <a:bodyPr/>
              <a:lstStyle/>
              <a:p>
                <a:r>
                  <a:rPr lang="es-ES">
                    <a:noFill/>
                  </a:rPr>
                  <a:t> </a:t>
                </a:r>
              </a:p>
            </p:txBody>
          </p:sp>
        </mc:Fallback>
      </mc:AlternateContent>
      <p:sp>
        <p:nvSpPr>
          <p:cNvPr id="10" name="CuadroTexto 9">
            <a:extLst>
              <a:ext uri="{FF2B5EF4-FFF2-40B4-BE49-F238E27FC236}">
                <a16:creationId xmlns:a16="http://schemas.microsoft.com/office/drawing/2014/main" id="{82463CEB-4606-4554-BE2D-F44F53492A67}"/>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4173779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430887"/>
          </a:xfrm>
          <a:prstGeom prst="rect">
            <a:avLst/>
          </a:prstGeom>
          <a:solidFill>
            <a:schemeClr val="bg2"/>
          </a:solidFill>
          <a:ln w="9525">
            <a:noFill/>
            <a:miter lim="800000"/>
            <a:headEnd/>
            <a:tailEnd/>
          </a:ln>
        </p:spPr>
        <p:txBody>
          <a:bodyPr wrap="square">
            <a:spAutoFit/>
          </a:bodyPr>
          <a:lstStyle/>
          <a:p>
            <a:pPr algn="ctr"/>
            <a:r>
              <a:rPr lang="en-US" sz="2200" b="1">
                <a:solidFill>
                  <a:schemeClr val="accent2"/>
                </a:solidFill>
                <a:latin typeface="Verdana" pitchFamily="34" charset="0"/>
              </a:rPr>
              <a:t>Contents</a:t>
            </a:r>
          </a:p>
        </p:txBody>
      </p:sp>
      <p:sp>
        <p:nvSpPr>
          <p:cNvPr id="7" name="CuadroTexto 6">
            <a:extLst>
              <a:ext uri="{FF2B5EF4-FFF2-40B4-BE49-F238E27FC236}">
                <a16:creationId xmlns:a16="http://schemas.microsoft.com/office/drawing/2014/main" id="{76C62CC9-1453-49A0-8B84-4FDF8076D71A}"/>
              </a:ext>
            </a:extLst>
          </p:cNvPr>
          <p:cNvSpPr txBox="1"/>
          <p:nvPr/>
        </p:nvSpPr>
        <p:spPr>
          <a:xfrm>
            <a:off x="885218" y="1166011"/>
            <a:ext cx="5207451" cy="4619854"/>
          </a:xfrm>
          <a:prstGeom prst="rect">
            <a:avLst/>
          </a:prstGeom>
          <a:noFill/>
        </p:spPr>
        <p:txBody>
          <a:bodyPr wrap="none" rtlCol="0">
            <a:spAutoFit/>
          </a:bodyPr>
          <a:lstStyle/>
          <a:p>
            <a:pPr marL="285750" indent="-285750">
              <a:lnSpc>
                <a:spcPct val="150000"/>
              </a:lnSpc>
              <a:buFont typeface="Courier New" panose="02070309020205020404" pitchFamily="49" charset="0"/>
              <a:buChar char="o"/>
            </a:pPr>
            <a:r>
              <a:rPr lang="en-CA" dirty="0"/>
              <a:t>Conventional Transition State Theory (CTST or TST)</a:t>
            </a:r>
          </a:p>
          <a:p>
            <a:pPr marL="742950" lvl="1" indent="-285750">
              <a:lnSpc>
                <a:spcPct val="150000"/>
              </a:lnSpc>
              <a:buFont typeface="Courier New" panose="02070309020205020404" pitchFamily="49" charset="0"/>
              <a:buChar char="o"/>
            </a:pPr>
            <a:r>
              <a:rPr lang="en-CA" dirty="0"/>
              <a:t>Statistical Formulation</a:t>
            </a:r>
          </a:p>
          <a:p>
            <a:pPr marL="742950" lvl="1" indent="-285750">
              <a:lnSpc>
                <a:spcPct val="150000"/>
              </a:lnSpc>
              <a:buFont typeface="Courier New" panose="02070309020205020404" pitchFamily="49" charset="0"/>
              <a:buChar char="o"/>
            </a:pPr>
            <a:r>
              <a:rPr lang="en-CA" dirty="0"/>
              <a:t>Thermodynamic Formulation</a:t>
            </a:r>
          </a:p>
          <a:p>
            <a:pPr marL="742950" lvl="1" indent="-285750">
              <a:lnSpc>
                <a:spcPct val="150000"/>
              </a:lnSpc>
              <a:buFont typeface="Courier New" panose="02070309020205020404" pitchFamily="49" charset="0"/>
              <a:buChar char="o"/>
            </a:pPr>
            <a:r>
              <a:rPr lang="en-CA" dirty="0"/>
              <a:t>Partition Functions</a:t>
            </a:r>
          </a:p>
          <a:p>
            <a:pPr marL="742950" lvl="1" indent="-285750">
              <a:lnSpc>
                <a:spcPct val="150000"/>
              </a:lnSpc>
              <a:buFont typeface="Courier New" panose="02070309020205020404" pitchFamily="49" charset="0"/>
              <a:buChar char="o"/>
            </a:pPr>
            <a:r>
              <a:rPr lang="en-CA" dirty="0"/>
              <a:t>Symmetry and Statistical Factors</a:t>
            </a:r>
          </a:p>
          <a:p>
            <a:pPr marL="742950" lvl="1" indent="-285750">
              <a:lnSpc>
                <a:spcPct val="150000"/>
              </a:lnSpc>
              <a:buFont typeface="Courier New" panose="02070309020205020404" pitchFamily="49" charset="0"/>
              <a:buChar char="o"/>
            </a:pPr>
            <a:r>
              <a:rPr lang="en-CA" dirty="0"/>
              <a:t>Discussion of the Main Assumptions</a:t>
            </a:r>
          </a:p>
          <a:p>
            <a:pPr marL="285750" lvl="1" indent="-285750">
              <a:lnSpc>
                <a:spcPct val="150000"/>
              </a:lnSpc>
              <a:buFont typeface="Courier New" panose="02070309020205020404" pitchFamily="49" charset="0"/>
              <a:buChar char="o"/>
            </a:pPr>
            <a:r>
              <a:rPr lang="en-CA" dirty="0"/>
              <a:t>Improvements and Extensions</a:t>
            </a:r>
          </a:p>
          <a:p>
            <a:pPr marL="742950" lvl="2" indent="-285750">
              <a:lnSpc>
                <a:spcPct val="150000"/>
              </a:lnSpc>
              <a:buFont typeface="Courier New" panose="02070309020205020404" pitchFamily="49" charset="0"/>
              <a:buChar char="o"/>
            </a:pPr>
            <a:r>
              <a:rPr lang="en-CA" dirty="0"/>
              <a:t>Variational Transition State Theory (VTST)</a:t>
            </a:r>
          </a:p>
          <a:p>
            <a:pPr marL="742950" lvl="2" indent="-285750">
              <a:lnSpc>
                <a:spcPct val="150000"/>
              </a:lnSpc>
              <a:buFont typeface="Courier New" panose="02070309020205020404" pitchFamily="49" charset="0"/>
              <a:buChar char="o"/>
            </a:pPr>
            <a:r>
              <a:rPr lang="en-CA" dirty="0"/>
              <a:t>Tunneling Corrections</a:t>
            </a:r>
          </a:p>
          <a:p>
            <a:pPr marL="742950" lvl="2" indent="-285750">
              <a:lnSpc>
                <a:spcPct val="150000"/>
              </a:lnSpc>
              <a:buFont typeface="Courier New" panose="02070309020205020404" pitchFamily="49" charset="0"/>
              <a:buChar char="o"/>
            </a:pPr>
            <a:r>
              <a:rPr lang="en-CA" dirty="0"/>
              <a:t>Reactions with Several Conformers</a:t>
            </a:r>
          </a:p>
          <a:p>
            <a:pPr marL="285750" lvl="2" indent="-285750">
              <a:lnSpc>
                <a:spcPct val="150000"/>
              </a:lnSpc>
              <a:buFont typeface="Courier New" panose="02070309020205020404" pitchFamily="49" charset="0"/>
              <a:buChar char="o"/>
            </a:pPr>
            <a:r>
              <a:rPr lang="en-CA" dirty="0"/>
              <a:t>Further Reading</a:t>
            </a:r>
          </a:p>
        </p:txBody>
      </p:sp>
      <p:sp>
        <p:nvSpPr>
          <p:cNvPr id="2" name="Marcador de número de diapositiva 1">
            <a:extLst>
              <a:ext uri="{FF2B5EF4-FFF2-40B4-BE49-F238E27FC236}">
                <a16:creationId xmlns:a16="http://schemas.microsoft.com/office/drawing/2014/main" id="{C2F24441-4274-40C6-88D3-07511A3F97CD}"/>
              </a:ext>
            </a:extLst>
          </p:cNvPr>
          <p:cNvSpPr>
            <a:spLocks noGrp="1"/>
          </p:cNvSpPr>
          <p:nvPr>
            <p:ph type="sldNum" sz="quarter" idx="12"/>
          </p:nvPr>
        </p:nvSpPr>
        <p:spPr/>
        <p:txBody>
          <a:bodyPr/>
          <a:lstStyle/>
          <a:p>
            <a:fld id="{DFA4F046-044E-46E9-9F2A-D598350E22B2}" type="slidenum">
              <a:rPr lang="es-ES" smtClean="0"/>
              <a:t>2</a:t>
            </a:fld>
            <a:endParaRPr lang="es-ES"/>
          </a:p>
        </p:txBody>
      </p:sp>
      <p:sp>
        <p:nvSpPr>
          <p:cNvPr id="6" name="CuadroTexto 5">
            <a:extLst>
              <a:ext uri="{FF2B5EF4-FFF2-40B4-BE49-F238E27FC236}">
                <a16:creationId xmlns:a16="http://schemas.microsoft.com/office/drawing/2014/main" id="{8FC5E285-D0FE-4248-8B30-C07641EE334C}"/>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1490085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a:solidFill>
                  <a:srgbClr val="002060"/>
                </a:solidFill>
                <a:sym typeface="Symbol" panose="05050102010706020507" pitchFamily="18" charset="2"/>
              </a:rPr>
              <a:t>Variational Transition State Theory</a:t>
            </a:r>
            <a:endParaRPr lang="en-US" b="1" baseline="30000">
              <a:solidFill>
                <a:schemeClr val="accent2"/>
              </a:solidFill>
              <a:latin typeface="Verdana" pitchFamily="34" charset="0"/>
            </a:endParaRPr>
          </a:p>
        </p:txBody>
      </p:sp>
      <p:grpSp>
        <p:nvGrpSpPr>
          <p:cNvPr id="9" name="Grupo 8">
            <a:extLst>
              <a:ext uri="{FF2B5EF4-FFF2-40B4-BE49-F238E27FC236}">
                <a16:creationId xmlns:a16="http://schemas.microsoft.com/office/drawing/2014/main" id="{31F22311-0C4B-214A-8112-334555AD449E}"/>
              </a:ext>
            </a:extLst>
          </p:cNvPr>
          <p:cNvGrpSpPr/>
          <p:nvPr/>
        </p:nvGrpSpPr>
        <p:grpSpPr>
          <a:xfrm>
            <a:off x="335202" y="461478"/>
            <a:ext cx="8604517" cy="6004966"/>
            <a:chOff x="335202" y="461478"/>
            <a:chExt cx="8604517" cy="6004966"/>
          </a:xfrm>
        </p:grpSpPr>
        <p:grpSp>
          <p:nvGrpSpPr>
            <p:cNvPr id="7" name="Grupo 6">
              <a:extLst>
                <a:ext uri="{FF2B5EF4-FFF2-40B4-BE49-F238E27FC236}">
                  <a16:creationId xmlns:a16="http://schemas.microsoft.com/office/drawing/2014/main" id="{EB8D07CB-C83E-3D4C-A131-D06D82071208}"/>
                </a:ext>
              </a:extLst>
            </p:cNvPr>
            <p:cNvGrpSpPr/>
            <p:nvPr/>
          </p:nvGrpSpPr>
          <p:grpSpPr>
            <a:xfrm>
              <a:off x="335202" y="461478"/>
              <a:ext cx="8604517" cy="6004966"/>
              <a:chOff x="335202" y="461478"/>
              <a:chExt cx="8604517" cy="6004966"/>
            </a:xfrm>
          </p:grpSpPr>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BC771969-4317-4967-8A73-4E2D0D6B3EBC}"/>
                      </a:ext>
                    </a:extLst>
                  </p:cNvPr>
                  <p:cNvSpPr txBox="1"/>
                  <p:nvPr/>
                </p:nvSpPr>
                <p:spPr>
                  <a:xfrm>
                    <a:off x="335202" y="461478"/>
                    <a:ext cx="8604517" cy="2223942"/>
                  </a:xfrm>
                  <a:prstGeom prst="rect">
                    <a:avLst/>
                  </a:prstGeom>
                  <a:noFill/>
                </p:spPr>
                <p:txBody>
                  <a:bodyPr wrap="square" rtlCol="0">
                    <a:spAutoFit/>
                  </a:bodyPr>
                  <a:lstStyle/>
                  <a:p>
                    <a:pPr>
                      <a:spcBef>
                        <a:spcPts val="600"/>
                      </a:spcBef>
                      <a:spcAft>
                        <a:spcPts val="1200"/>
                      </a:spcAft>
                    </a:pPr>
                    <a:r>
                      <a:rPr lang="en-GB" b="1" dirty="0">
                        <a:solidFill>
                          <a:srgbClr val="002060"/>
                        </a:solidFill>
                        <a:sym typeface="Symbol" panose="05050102010706020507" pitchFamily="18" charset="2"/>
                      </a:rPr>
                      <a:t>The reaction path</a:t>
                    </a:r>
                  </a:p>
                  <a:p>
                    <a:pPr>
                      <a:spcBef>
                        <a:spcPts val="600"/>
                      </a:spcBef>
                      <a:spcAft>
                        <a:spcPts val="1200"/>
                      </a:spcAft>
                    </a:pPr>
                    <a:r>
                      <a:rPr lang="en-GB" dirty="0">
                        <a:sym typeface="Symbol" panose="05050102010706020507" pitchFamily="18" charset="2"/>
                      </a:rPr>
                      <a:t>In the search for a dividing surface that minimizes </a:t>
                    </a:r>
                    <a:r>
                      <a:rPr lang="en-GB" dirty="0" err="1">
                        <a:sym typeface="Symbol" panose="05050102010706020507" pitchFamily="18" charset="2"/>
                      </a:rPr>
                      <a:t>recrossings</a:t>
                    </a:r>
                    <a:r>
                      <a:rPr lang="en-GB" dirty="0">
                        <a:sym typeface="Symbol" panose="05050102010706020507" pitchFamily="18" charset="2"/>
                      </a:rPr>
                      <a:t>, we need to define a reaction path. From a classical viewpoint, the best approach is the steepest descent path that connects the TS with reactants and products. This is the </a:t>
                    </a:r>
                    <a:r>
                      <a:rPr lang="en-GB" dirty="0">
                        <a:solidFill>
                          <a:srgbClr val="FF0000"/>
                        </a:solidFill>
                        <a:sym typeface="Symbol" panose="05050102010706020507" pitchFamily="18" charset="2"/>
                      </a:rPr>
                      <a:t>Minimum Energy Path (MEP)</a:t>
                    </a:r>
                    <a:r>
                      <a:rPr lang="en-GB" dirty="0">
                        <a:sym typeface="Symbol" panose="05050102010706020507" pitchFamily="18" charset="2"/>
                      </a:rPr>
                      <a:t>. </a:t>
                    </a:r>
                  </a:p>
                  <a:p>
                    <a:pPr>
                      <a:spcBef>
                        <a:spcPts val="600"/>
                      </a:spcBef>
                      <a:spcAft>
                        <a:spcPts val="1200"/>
                      </a:spcAft>
                    </a:pPr>
                    <a:r>
                      <a:rPr lang="en-GB" dirty="0">
                        <a:sym typeface="Symbol" panose="05050102010706020507" pitchFamily="18" charset="2"/>
                      </a:rPr>
                      <a:t>The MEP in mass-weighted Cartesian coordinates (</a:t>
                    </a:r>
                    <a14:m>
                      <m:oMath xmlns:m="http://schemas.openxmlformats.org/officeDocument/2006/math">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a:rPr lang="es-ES" i="1">
                                <a:latin typeface="Cambria Math" panose="02040503050406030204" pitchFamily="18" charset="0"/>
                                <a:sym typeface="Symbol" panose="05050102010706020507" pitchFamily="18" charset="2"/>
                              </a:rPr>
                              <m:t>𝑖</m:t>
                            </m:r>
                          </m:sub>
                        </m:sSub>
                        <m:r>
                          <a:rPr lang="es-ES" i="1">
                            <a:latin typeface="Cambria Math" panose="02040503050406030204" pitchFamily="18" charset="0"/>
                            <a:sym typeface="Symbol" panose="05050102010706020507" pitchFamily="18" charset="2"/>
                          </a:rPr>
                          <m:t>=</m:t>
                        </m:r>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𝑥</m:t>
                            </m:r>
                          </m:e>
                          <m:sub>
                            <m:r>
                              <a:rPr lang="es-ES" i="1">
                                <a:latin typeface="Cambria Math" panose="02040503050406030204" pitchFamily="18" charset="0"/>
                                <a:sym typeface="Symbol" panose="05050102010706020507" pitchFamily="18" charset="2"/>
                              </a:rPr>
                              <m:t>𝑖</m:t>
                            </m:r>
                          </m:sub>
                        </m:sSub>
                        <m:rad>
                          <m:radPr>
                            <m:degHide m:val="on"/>
                            <m:ctrlPr>
                              <a:rPr lang="es-ES" i="1">
                                <a:latin typeface="Cambria Math" panose="02040503050406030204" pitchFamily="18" charset="0"/>
                                <a:sym typeface="Symbol" panose="05050102010706020507" pitchFamily="18" charset="2"/>
                              </a:rPr>
                            </m:ctrlPr>
                          </m:radPr>
                          <m:deg/>
                          <m:e>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𝑚</m:t>
                                </m:r>
                              </m:e>
                              <m:sub>
                                <m:r>
                                  <a:rPr lang="es-ES" i="1">
                                    <a:latin typeface="Cambria Math" panose="02040503050406030204" pitchFamily="18" charset="0"/>
                                    <a:sym typeface="Symbol" panose="05050102010706020507" pitchFamily="18" charset="2"/>
                                  </a:rPr>
                                  <m:t>𝑖</m:t>
                                </m:r>
                              </m:sub>
                            </m:sSub>
                          </m:e>
                        </m:rad>
                      </m:oMath>
                    </a14:m>
                    <a:r>
                      <a:rPr lang="en-GB" dirty="0">
                        <a:sym typeface="Symbol" panose="05050102010706020507" pitchFamily="18" charset="2"/>
                      </a:rPr>
                      <a:t>) is called the </a:t>
                    </a:r>
                    <a:r>
                      <a:rPr lang="en-GB" dirty="0">
                        <a:solidFill>
                          <a:srgbClr val="FF0000"/>
                        </a:solidFill>
                        <a:sym typeface="Symbol" panose="05050102010706020507" pitchFamily="18" charset="2"/>
                      </a:rPr>
                      <a:t>Intrinsic Reaction Coordinate (IRC)</a:t>
                    </a:r>
                    <a:r>
                      <a:rPr lang="en-GB" dirty="0">
                        <a:sym typeface="Symbol" panose="05050102010706020507" pitchFamily="18" charset="2"/>
                      </a:rPr>
                      <a:t>. </a:t>
                    </a:r>
                  </a:p>
                </p:txBody>
              </p:sp>
            </mc:Choice>
            <mc:Fallback xmlns="">
              <p:sp>
                <p:nvSpPr>
                  <p:cNvPr id="60" name="CuadroTexto 59">
                    <a:extLst>
                      <a:ext uri="{FF2B5EF4-FFF2-40B4-BE49-F238E27FC236}">
                        <a16:creationId xmlns:a16="http://schemas.microsoft.com/office/drawing/2014/main" id="{BC771969-4317-4967-8A73-4E2D0D6B3EBC}"/>
                      </a:ext>
                    </a:extLst>
                  </p:cNvPr>
                  <p:cNvSpPr txBox="1">
                    <a:spLocks noRot="1" noChangeAspect="1" noMove="1" noResize="1" noEditPoints="1" noAdjustHandles="1" noChangeArrowheads="1" noChangeShapeType="1" noTextEdit="1"/>
                  </p:cNvSpPr>
                  <p:nvPr/>
                </p:nvSpPr>
                <p:spPr>
                  <a:xfrm>
                    <a:off x="335202" y="461478"/>
                    <a:ext cx="8604517" cy="2223942"/>
                  </a:xfrm>
                  <a:prstGeom prst="rect">
                    <a:avLst/>
                  </a:prstGeom>
                  <a:blipFill>
                    <a:blip r:embed="rId3"/>
                    <a:stretch>
                      <a:fillRect l="-638" t="-1644" r="-709" b="-3288"/>
                    </a:stretch>
                  </a:blipFill>
                </p:spPr>
                <p:txBody>
                  <a:bodyPr/>
                  <a:lstStyle/>
                  <a:p>
                    <a:r>
                      <a:rPr lang="es-ES">
                        <a:noFill/>
                      </a:rPr>
                      <a:t> </a:t>
                    </a:r>
                  </a:p>
                </p:txBody>
              </p:sp>
            </mc:Fallback>
          </mc:AlternateContent>
          <p:grpSp>
            <p:nvGrpSpPr>
              <p:cNvPr id="6" name="Grupo 5">
                <a:extLst>
                  <a:ext uri="{FF2B5EF4-FFF2-40B4-BE49-F238E27FC236}">
                    <a16:creationId xmlns:a16="http://schemas.microsoft.com/office/drawing/2014/main" id="{F9E48634-0D4A-9846-8603-0611D9978A91}"/>
                  </a:ext>
                </a:extLst>
              </p:cNvPr>
              <p:cNvGrpSpPr/>
              <p:nvPr/>
            </p:nvGrpSpPr>
            <p:grpSpPr>
              <a:xfrm>
                <a:off x="3654379" y="2911684"/>
                <a:ext cx="5217599" cy="3554760"/>
                <a:chOff x="3654379" y="2911684"/>
                <a:chExt cx="5217599" cy="3554760"/>
              </a:xfrm>
            </p:grpSpPr>
            <p:sp>
              <p:nvSpPr>
                <p:cNvPr id="93" name="Text Box 60">
                  <a:extLst>
                    <a:ext uri="{FF2B5EF4-FFF2-40B4-BE49-F238E27FC236}">
                      <a16:creationId xmlns:a16="http://schemas.microsoft.com/office/drawing/2014/main" id="{E9E23AA9-4D10-41C8-8792-BB72DC596A0B}"/>
                    </a:ext>
                  </a:extLst>
                </p:cNvPr>
                <p:cNvSpPr txBox="1">
                  <a:spLocks noChangeArrowheads="1"/>
                </p:cNvSpPr>
                <p:nvPr/>
              </p:nvSpPr>
              <p:spPr bwMode="auto">
                <a:xfrm>
                  <a:off x="3670088" y="6010462"/>
                  <a:ext cx="984250"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rPr>
                    <a:t>Reactants</a:t>
                  </a:r>
                </a:p>
              </p:txBody>
            </p:sp>
            <p:grpSp>
              <p:nvGrpSpPr>
                <p:cNvPr id="5" name="Grupo 4">
                  <a:extLst>
                    <a:ext uri="{FF2B5EF4-FFF2-40B4-BE49-F238E27FC236}">
                      <a16:creationId xmlns:a16="http://schemas.microsoft.com/office/drawing/2014/main" id="{AE20FB14-9E9C-5E4E-9DF8-F15A7DC4B65B}"/>
                    </a:ext>
                  </a:extLst>
                </p:cNvPr>
                <p:cNvGrpSpPr/>
                <p:nvPr/>
              </p:nvGrpSpPr>
              <p:grpSpPr>
                <a:xfrm>
                  <a:off x="3654379" y="2911684"/>
                  <a:ext cx="5217599" cy="3554760"/>
                  <a:chOff x="3654379" y="2911684"/>
                  <a:chExt cx="5217599" cy="3554760"/>
                </a:xfrm>
              </p:grpSpPr>
              <p:sp>
                <p:nvSpPr>
                  <p:cNvPr id="95" name="Text Box 62">
                    <a:extLst>
                      <a:ext uri="{FF2B5EF4-FFF2-40B4-BE49-F238E27FC236}">
                        <a16:creationId xmlns:a16="http://schemas.microsoft.com/office/drawing/2014/main" id="{68DBE31B-EEF2-478E-BE30-156E7A805F33}"/>
                      </a:ext>
                    </a:extLst>
                  </p:cNvPr>
                  <p:cNvSpPr txBox="1">
                    <a:spLocks noChangeArrowheads="1"/>
                  </p:cNvSpPr>
                  <p:nvPr/>
                </p:nvSpPr>
                <p:spPr bwMode="auto">
                  <a:xfrm rot="16200000">
                    <a:off x="3432923" y="4035612"/>
                    <a:ext cx="747712" cy="304800"/>
                  </a:xfrm>
                  <a:prstGeom prst="rect">
                    <a:avLst/>
                  </a:prstGeom>
                  <a:noFill/>
                  <a:ln w="9525">
                    <a:noFill/>
                    <a:miter lim="800000"/>
                    <a:headEnd/>
                    <a:tailEnd/>
                  </a:ln>
                  <a:effectLst/>
                </p:spPr>
                <p:txBody>
                  <a:bodyPr wrap="none">
                    <a:prstTxWarp prst="textNoShape">
                      <a:avLst/>
                    </a:prstTxWarp>
                    <a:spAutoFit/>
                  </a:bodyPr>
                  <a:lstStyle/>
                  <a:p>
                    <a:r>
                      <a:rPr lang="en-US" sz="1400" b="0" dirty="0">
                        <a:latin typeface="Arial" pitchFamily="-112" charset="0"/>
                      </a:rPr>
                      <a:t>Energy</a:t>
                    </a:r>
                  </a:p>
                </p:txBody>
              </p:sp>
              <p:sp>
                <p:nvSpPr>
                  <p:cNvPr id="101" name="Line 89">
                    <a:extLst>
                      <a:ext uri="{FF2B5EF4-FFF2-40B4-BE49-F238E27FC236}">
                        <a16:creationId xmlns:a16="http://schemas.microsoft.com/office/drawing/2014/main" id="{88D55C53-66B2-45F4-90BB-6887366BF2DC}"/>
                      </a:ext>
                    </a:extLst>
                  </p:cNvPr>
                  <p:cNvSpPr>
                    <a:spLocks noChangeShapeType="1"/>
                  </p:cNvSpPr>
                  <p:nvPr/>
                </p:nvSpPr>
                <p:spPr bwMode="auto">
                  <a:xfrm flipV="1">
                    <a:off x="4027132" y="2911684"/>
                    <a:ext cx="8659" cy="3055914"/>
                  </a:xfrm>
                  <a:prstGeom prst="line">
                    <a:avLst/>
                  </a:prstGeom>
                  <a:noFill/>
                  <a:ln w="19050">
                    <a:solidFill>
                      <a:schemeClr val="tx1"/>
                    </a:solidFill>
                    <a:round/>
                    <a:headEnd/>
                    <a:tailEnd type="arrow" w="med" len="med"/>
                  </a:ln>
                  <a:effectLst/>
                </p:spPr>
                <p:txBody>
                  <a:bodyPr>
                    <a:prstTxWarp prst="textNoShape">
                      <a:avLst/>
                    </a:prstTxWarp>
                  </a:bodyPr>
                  <a:lstStyle/>
                  <a:p>
                    <a:endParaRPr lang="es-ES_tradnl"/>
                  </a:p>
                </p:txBody>
              </p:sp>
              <p:grpSp>
                <p:nvGrpSpPr>
                  <p:cNvPr id="4" name="Grupo 3">
                    <a:extLst>
                      <a:ext uri="{FF2B5EF4-FFF2-40B4-BE49-F238E27FC236}">
                        <a16:creationId xmlns:a16="http://schemas.microsoft.com/office/drawing/2014/main" id="{292DFBC1-A9CE-B340-9B9F-D5ADE849C0FD}"/>
                      </a:ext>
                    </a:extLst>
                  </p:cNvPr>
                  <p:cNvGrpSpPr/>
                  <p:nvPr/>
                </p:nvGrpSpPr>
                <p:grpSpPr>
                  <a:xfrm>
                    <a:off x="4045823" y="3276899"/>
                    <a:ext cx="4826155" cy="3189545"/>
                    <a:chOff x="4045823" y="3276899"/>
                    <a:chExt cx="4826155" cy="3189545"/>
                  </a:xfrm>
                </p:grpSpPr>
                <p:sp>
                  <p:nvSpPr>
                    <p:cNvPr id="47" name="Freeform 6">
                      <a:extLst>
                        <a:ext uri="{FF2B5EF4-FFF2-40B4-BE49-F238E27FC236}">
                          <a16:creationId xmlns:a16="http://schemas.microsoft.com/office/drawing/2014/main" id="{EDBBA533-4681-48B2-96A9-EB8936310EBC}"/>
                        </a:ext>
                      </a:extLst>
                    </p:cNvPr>
                    <p:cNvSpPr>
                      <a:spLocks/>
                    </p:cNvSpPr>
                    <p:nvPr/>
                  </p:nvSpPr>
                  <p:spPr bwMode="auto">
                    <a:xfrm>
                      <a:off x="4347603" y="4048312"/>
                      <a:ext cx="3965575" cy="1770062"/>
                    </a:xfrm>
                    <a:custGeom>
                      <a:avLst/>
                      <a:gdLst/>
                      <a:ahLst/>
                      <a:cxnLst>
                        <a:cxn ang="0">
                          <a:pos x="0" y="644"/>
                        </a:cxn>
                        <a:cxn ang="0">
                          <a:pos x="186" y="632"/>
                        </a:cxn>
                        <a:cxn ang="0">
                          <a:pos x="360" y="554"/>
                        </a:cxn>
                        <a:cxn ang="0">
                          <a:pos x="570" y="380"/>
                        </a:cxn>
                        <a:cxn ang="0">
                          <a:pos x="816" y="146"/>
                        </a:cxn>
                        <a:cxn ang="0">
                          <a:pos x="1026" y="20"/>
                        </a:cxn>
                        <a:cxn ang="0">
                          <a:pos x="1218" y="26"/>
                        </a:cxn>
                        <a:cxn ang="0">
                          <a:pos x="1392" y="164"/>
                        </a:cxn>
                        <a:cxn ang="0">
                          <a:pos x="1554" y="398"/>
                        </a:cxn>
                        <a:cxn ang="0">
                          <a:pos x="1698" y="656"/>
                        </a:cxn>
                        <a:cxn ang="0">
                          <a:pos x="1818" y="878"/>
                        </a:cxn>
                        <a:cxn ang="0">
                          <a:pos x="1944" y="950"/>
                        </a:cxn>
                        <a:cxn ang="0">
                          <a:pos x="2106" y="968"/>
                        </a:cxn>
                      </a:cxnLst>
                      <a:rect l="0" t="0" r="r" b="b"/>
                      <a:pathLst>
                        <a:path w="2106" h="968">
                          <a:moveTo>
                            <a:pt x="0" y="644"/>
                          </a:moveTo>
                          <a:cubicBezTo>
                            <a:pt x="63" y="645"/>
                            <a:pt x="126" y="647"/>
                            <a:pt x="186" y="632"/>
                          </a:cubicBezTo>
                          <a:cubicBezTo>
                            <a:pt x="246" y="617"/>
                            <a:pt x="296" y="596"/>
                            <a:pt x="360" y="554"/>
                          </a:cubicBezTo>
                          <a:cubicBezTo>
                            <a:pt x="424" y="512"/>
                            <a:pt x="494" y="448"/>
                            <a:pt x="570" y="380"/>
                          </a:cubicBezTo>
                          <a:cubicBezTo>
                            <a:pt x="646" y="312"/>
                            <a:pt x="740" y="206"/>
                            <a:pt x="816" y="146"/>
                          </a:cubicBezTo>
                          <a:cubicBezTo>
                            <a:pt x="892" y="86"/>
                            <a:pt x="959" y="40"/>
                            <a:pt x="1026" y="20"/>
                          </a:cubicBezTo>
                          <a:cubicBezTo>
                            <a:pt x="1093" y="0"/>
                            <a:pt x="1157" y="2"/>
                            <a:pt x="1218" y="26"/>
                          </a:cubicBezTo>
                          <a:cubicBezTo>
                            <a:pt x="1279" y="50"/>
                            <a:pt x="1336" y="102"/>
                            <a:pt x="1392" y="164"/>
                          </a:cubicBezTo>
                          <a:cubicBezTo>
                            <a:pt x="1448" y="226"/>
                            <a:pt x="1503" y="316"/>
                            <a:pt x="1554" y="398"/>
                          </a:cubicBezTo>
                          <a:cubicBezTo>
                            <a:pt x="1605" y="480"/>
                            <a:pt x="1654" y="576"/>
                            <a:pt x="1698" y="656"/>
                          </a:cubicBezTo>
                          <a:cubicBezTo>
                            <a:pt x="1742" y="736"/>
                            <a:pt x="1777" y="829"/>
                            <a:pt x="1818" y="878"/>
                          </a:cubicBezTo>
                          <a:cubicBezTo>
                            <a:pt x="1859" y="927"/>
                            <a:pt x="1896" y="935"/>
                            <a:pt x="1944" y="950"/>
                          </a:cubicBezTo>
                          <a:cubicBezTo>
                            <a:pt x="1992" y="965"/>
                            <a:pt x="2079" y="967"/>
                            <a:pt x="2106" y="968"/>
                          </a:cubicBezTo>
                        </a:path>
                      </a:pathLst>
                    </a:custGeom>
                    <a:noFill/>
                    <a:ln w="28575" cmpd="sng">
                      <a:solidFill>
                        <a:srgbClr val="007457"/>
                      </a:solidFill>
                      <a:round/>
                      <a:headEnd/>
                      <a:tailEnd/>
                    </a:ln>
                    <a:effectLst/>
                  </p:spPr>
                  <p:txBody>
                    <a:bodyPr>
                      <a:prstTxWarp prst="textNoShape">
                        <a:avLst/>
                      </a:prstTxWarp>
                    </a:bodyPr>
                    <a:lstStyle/>
                    <a:p>
                      <a:endParaRPr lang="es-ES_tradnl"/>
                    </a:p>
                  </p:txBody>
                </p:sp>
                <p:sp>
                  <p:nvSpPr>
                    <p:cNvPr id="48" name="Line 9">
                      <a:extLst>
                        <a:ext uri="{FF2B5EF4-FFF2-40B4-BE49-F238E27FC236}">
                          <a16:creationId xmlns:a16="http://schemas.microsoft.com/office/drawing/2014/main" id="{700A6FC9-3EDE-4C70-9621-4472D6D1E972}"/>
                        </a:ext>
                      </a:extLst>
                    </p:cNvPr>
                    <p:cNvSpPr>
                      <a:spLocks noChangeShapeType="1"/>
                    </p:cNvSpPr>
                    <p:nvPr/>
                  </p:nvSpPr>
                  <p:spPr bwMode="auto">
                    <a:xfrm>
                      <a:off x="4045823" y="5972362"/>
                      <a:ext cx="4249738" cy="1587"/>
                    </a:xfrm>
                    <a:prstGeom prst="line">
                      <a:avLst/>
                    </a:prstGeom>
                    <a:noFill/>
                    <a:ln w="19050">
                      <a:solidFill>
                        <a:schemeClr val="tx1"/>
                      </a:solidFill>
                      <a:round/>
                      <a:headEnd/>
                      <a:tailEnd/>
                    </a:ln>
                    <a:effectLst/>
                  </p:spPr>
                  <p:txBody>
                    <a:bodyPr>
                      <a:prstTxWarp prst="textNoShape">
                        <a:avLst/>
                      </a:prstTxWarp>
                    </a:bodyPr>
                    <a:lstStyle/>
                    <a:p>
                      <a:endParaRPr lang="es-ES_tradnl"/>
                    </a:p>
                  </p:txBody>
                </p:sp>
                <p:sp>
                  <p:nvSpPr>
                    <p:cNvPr id="49" name="Line 11">
                      <a:extLst>
                        <a:ext uri="{FF2B5EF4-FFF2-40B4-BE49-F238E27FC236}">
                          <a16:creationId xmlns:a16="http://schemas.microsoft.com/office/drawing/2014/main" id="{A221895F-8BD1-4772-85BD-75519FB0A099}"/>
                        </a:ext>
                      </a:extLst>
                    </p:cNvPr>
                    <p:cNvSpPr>
                      <a:spLocks noChangeShapeType="1"/>
                    </p:cNvSpPr>
                    <p:nvPr/>
                  </p:nvSpPr>
                  <p:spPr bwMode="auto">
                    <a:xfrm flipV="1">
                      <a:off x="6444688" y="3276899"/>
                      <a:ext cx="2" cy="2678000"/>
                    </a:xfrm>
                    <a:prstGeom prst="line">
                      <a:avLst/>
                    </a:prstGeom>
                    <a:noFill/>
                    <a:ln w="38100" cap="rnd">
                      <a:solidFill>
                        <a:srgbClr val="007457"/>
                      </a:solidFill>
                      <a:prstDash val="sysDot"/>
                      <a:round/>
                      <a:headEnd/>
                      <a:tailEnd/>
                    </a:ln>
                    <a:effectLst/>
                  </p:spPr>
                  <p:txBody>
                    <a:bodyPr>
                      <a:prstTxWarp prst="textNoShape">
                        <a:avLst/>
                      </a:prstTxWarp>
                    </a:bodyPr>
                    <a:lstStyle/>
                    <a:p>
                      <a:endParaRPr lang="es-ES_tradnl"/>
                    </a:p>
                  </p:txBody>
                </p:sp>
                <p:sp>
                  <p:nvSpPr>
                    <p:cNvPr id="50" name="Text Box 14">
                      <a:extLst>
                        <a:ext uri="{FF2B5EF4-FFF2-40B4-BE49-F238E27FC236}">
                          <a16:creationId xmlns:a16="http://schemas.microsoft.com/office/drawing/2014/main" id="{98FBC0CE-4B54-4982-A67F-AF2FFC0B9266}"/>
                        </a:ext>
                      </a:extLst>
                    </p:cNvPr>
                    <p:cNvSpPr txBox="1">
                      <a:spLocks noChangeArrowheads="1"/>
                    </p:cNvSpPr>
                    <p:nvPr/>
                  </p:nvSpPr>
                  <p:spPr bwMode="auto">
                    <a:xfrm>
                      <a:off x="6283873" y="3899087"/>
                      <a:ext cx="317500"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sym typeface="Symbol" pitchFamily="-112" charset="2"/>
                        </a:rPr>
                        <a:t></a:t>
                      </a:r>
                    </a:p>
                  </p:txBody>
                </p:sp>
                <p:sp>
                  <p:nvSpPr>
                    <p:cNvPr id="51" name="Text Box 22">
                      <a:extLst>
                        <a:ext uri="{FF2B5EF4-FFF2-40B4-BE49-F238E27FC236}">
                          <a16:creationId xmlns:a16="http://schemas.microsoft.com/office/drawing/2014/main" id="{35FE077E-4DDA-4874-9F9D-6A3B8A68E415}"/>
                        </a:ext>
                      </a:extLst>
                    </p:cNvPr>
                    <p:cNvSpPr txBox="1">
                      <a:spLocks noChangeArrowheads="1"/>
                    </p:cNvSpPr>
                    <p:nvPr/>
                  </p:nvSpPr>
                  <p:spPr bwMode="auto">
                    <a:xfrm>
                      <a:off x="5574740" y="4300725"/>
                      <a:ext cx="317500"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sym typeface="Symbol" pitchFamily="-112" charset="2"/>
                        </a:rPr>
                        <a:t></a:t>
                      </a:r>
                    </a:p>
                  </p:txBody>
                </p:sp>
                <p:sp>
                  <p:nvSpPr>
                    <p:cNvPr id="52" name="Text Box 23">
                      <a:extLst>
                        <a:ext uri="{FF2B5EF4-FFF2-40B4-BE49-F238E27FC236}">
                          <a16:creationId xmlns:a16="http://schemas.microsoft.com/office/drawing/2014/main" id="{C60366D7-E1BA-48DA-94ED-5545BA72E16D}"/>
                        </a:ext>
                      </a:extLst>
                    </p:cNvPr>
                    <p:cNvSpPr txBox="1">
                      <a:spLocks noChangeArrowheads="1"/>
                    </p:cNvSpPr>
                    <p:nvPr/>
                  </p:nvSpPr>
                  <p:spPr bwMode="auto">
                    <a:xfrm>
                      <a:off x="6290703" y="5948550"/>
                      <a:ext cx="282575"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rPr>
                        <a:t>0</a:t>
                      </a:r>
                    </a:p>
                  </p:txBody>
                </p:sp>
                <p:sp>
                  <p:nvSpPr>
                    <p:cNvPr id="53" name="Text Box 29">
                      <a:extLst>
                        <a:ext uri="{FF2B5EF4-FFF2-40B4-BE49-F238E27FC236}">
                          <a16:creationId xmlns:a16="http://schemas.microsoft.com/office/drawing/2014/main" id="{5FE1D918-A59D-4A4F-98FC-06C6CD74658A}"/>
                        </a:ext>
                      </a:extLst>
                    </p:cNvPr>
                    <p:cNvSpPr txBox="1">
                      <a:spLocks noChangeArrowheads="1"/>
                    </p:cNvSpPr>
                    <p:nvPr/>
                  </p:nvSpPr>
                  <p:spPr bwMode="auto">
                    <a:xfrm>
                      <a:off x="6362140" y="3716525"/>
                      <a:ext cx="484188" cy="366712"/>
                    </a:xfrm>
                    <a:prstGeom prst="rect">
                      <a:avLst/>
                    </a:prstGeom>
                    <a:noFill/>
                    <a:ln w="9525">
                      <a:noFill/>
                      <a:miter lim="800000"/>
                      <a:headEnd/>
                      <a:tailEnd/>
                    </a:ln>
                    <a:effectLst/>
                  </p:spPr>
                  <p:txBody>
                    <a:bodyPr wrap="none">
                      <a:prstTxWarp prst="textNoShape">
                        <a:avLst/>
                      </a:prstTxWarp>
                      <a:spAutoFit/>
                    </a:bodyPr>
                    <a:lstStyle/>
                    <a:p>
                      <a:r>
                        <a:rPr lang="en-US" i="1">
                          <a:solidFill>
                            <a:srgbClr val="007457"/>
                          </a:solidFill>
                          <a:latin typeface="Arial" pitchFamily="-112" charset="0"/>
                        </a:rPr>
                        <a:t>V </a:t>
                      </a:r>
                      <a:r>
                        <a:rPr lang="en-US" baseline="30000">
                          <a:solidFill>
                            <a:srgbClr val="007457"/>
                          </a:solidFill>
                          <a:latin typeface="Arial" pitchFamily="-112" charset="0"/>
                          <a:ea typeface="Arial" pitchFamily="-112" charset="0"/>
                          <a:cs typeface="Arial" pitchFamily="-112" charset="0"/>
                        </a:rPr>
                        <a:t>‡</a:t>
                      </a:r>
                      <a:endParaRPr lang="en-US" sz="1400" b="0" baseline="30000">
                        <a:latin typeface="Arial" pitchFamily="-112" charset="0"/>
                        <a:ea typeface="Arial" pitchFamily="-112" charset="0"/>
                        <a:cs typeface="Arial" pitchFamily="-112" charset="0"/>
                      </a:endParaRPr>
                    </a:p>
                  </p:txBody>
                </p:sp>
                <p:sp>
                  <p:nvSpPr>
                    <p:cNvPr id="65" name="Text Box 36">
                      <a:extLst>
                        <a:ext uri="{FF2B5EF4-FFF2-40B4-BE49-F238E27FC236}">
                          <a16:creationId xmlns:a16="http://schemas.microsoft.com/office/drawing/2014/main" id="{D0BD2121-C9DF-436E-BC7B-B7884DF4FC87}"/>
                        </a:ext>
                      </a:extLst>
                    </p:cNvPr>
                    <p:cNvSpPr txBox="1">
                      <a:spLocks noChangeArrowheads="1"/>
                    </p:cNvSpPr>
                    <p:nvPr/>
                  </p:nvSpPr>
                  <p:spPr bwMode="auto">
                    <a:xfrm>
                      <a:off x="7733740" y="4859525"/>
                      <a:ext cx="1031875" cy="366712"/>
                    </a:xfrm>
                    <a:prstGeom prst="rect">
                      <a:avLst/>
                    </a:prstGeom>
                    <a:noFill/>
                    <a:ln w="9525">
                      <a:noFill/>
                      <a:miter lim="800000"/>
                      <a:headEnd/>
                      <a:tailEnd/>
                    </a:ln>
                    <a:effectLst/>
                  </p:spPr>
                  <p:txBody>
                    <a:bodyPr>
                      <a:prstTxWarp prst="textNoShape">
                        <a:avLst/>
                      </a:prstTxWarp>
                      <a:spAutoFit/>
                    </a:bodyPr>
                    <a:lstStyle/>
                    <a:p>
                      <a:r>
                        <a:rPr lang="en-US" i="1">
                          <a:solidFill>
                            <a:srgbClr val="00684E"/>
                          </a:solidFill>
                          <a:latin typeface="Arial" pitchFamily="-112" charset="0"/>
                        </a:rPr>
                        <a:t>V</a:t>
                      </a:r>
                      <a:r>
                        <a:rPr lang="en-US" baseline="-25000">
                          <a:solidFill>
                            <a:srgbClr val="00684E"/>
                          </a:solidFill>
                          <a:latin typeface="Arial" pitchFamily="-112" charset="0"/>
                        </a:rPr>
                        <a:t>MEP</a:t>
                      </a:r>
                      <a:r>
                        <a:rPr lang="en-US">
                          <a:solidFill>
                            <a:srgbClr val="00684E"/>
                          </a:solidFill>
                          <a:latin typeface="Arial" pitchFamily="-112" charset="0"/>
                          <a:ea typeface="Arial" pitchFamily="-112" charset="0"/>
                          <a:cs typeface="Arial" pitchFamily="-112" charset="0"/>
                        </a:rPr>
                        <a:t>(</a:t>
                      </a:r>
                      <a:r>
                        <a:rPr lang="en-US" i="1">
                          <a:solidFill>
                            <a:srgbClr val="00684E"/>
                          </a:solidFill>
                          <a:latin typeface="Arial" pitchFamily="-112" charset="0"/>
                          <a:ea typeface="Arial" pitchFamily="-112" charset="0"/>
                          <a:cs typeface="Arial" pitchFamily="-112" charset="0"/>
                        </a:rPr>
                        <a:t>s</a:t>
                      </a:r>
                      <a:r>
                        <a:rPr lang="en-US">
                          <a:solidFill>
                            <a:srgbClr val="00684E"/>
                          </a:solidFill>
                          <a:latin typeface="Arial" pitchFamily="-112" charset="0"/>
                          <a:ea typeface="Arial" pitchFamily="-112" charset="0"/>
                          <a:cs typeface="Arial" pitchFamily="-112" charset="0"/>
                        </a:rPr>
                        <a:t>)</a:t>
                      </a:r>
                      <a:endParaRPr lang="en-US" sz="1400" b="0" baseline="30000">
                        <a:solidFill>
                          <a:srgbClr val="00684E"/>
                        </a:solidFill>
                        <a:latin typeface="Arial" pitchFamily="-112" charset="0"/>
                        <a:ea typeface="Arial" pitchFamily="-112" charset="0"/>
                        <a:cs typeface="Arial" pitchFamily="-112" charset="0"/>
                      </a:endParaRPr>
                    </a:p>
                  </p:txBody>
                </p:sp>
                <p:sp>
                  <p:nvSpPr>
                    <p:cNvPr id="87" name="Arco 37">
                      <a:extLst>
                        <a:ext uri="{FF2B5EF4-FFF2-40B4-BE49-F238E27FC236}">
                          <a16:creationId xmlns:a16="http://schemas.microsoft.com/office/drawing/2014/main" id="{06447751-5D32-4640-85B6-1CECA64CDADC}"/>
                        </a:ext>
                      </a:extLst>
                    </p:cNvPr>
                    <p:cNvSpPr>
                      <a:spLocks/>
                    </p:cNvSpPr>
                    <p:nvPr/>
                  </p:nvSpPr>
                  <p:spPr bwMode="auto">
                    <a:xfrm rot="8808869" flipH="1">
                      <a:off x="7663890" y="5316725"/>
                      <a:ext cx="371475" cy="88900"/>
                    </a:xfrm>
                    <a:custGeom>
                      <a:avLst/>
                      <a:gdLst>
                        <a:gd name="G0" fmla="+- 1016 0 0"/>
                        <a:gd name="G1" fmla="+- 21600 0 0"/>
                        <a:gd name="G2" fmla="+- 21600 0 0"/>
                        <a:gd name="T0" fmla="*/ 0 w 22017"/>
                        <a:gd name="T1" fmla="*/ 24 h 21600"/>
                        <a:gd name="T2" fmla="*/ 22017 w 22017"/>
                        <a:gd name="T3" fmla="*/ 16549 h 21600"/>
                        <a:gd name="T4" fmla="*/ 1016 w 22017"/>
                        <a:gd name="T5" fmla="*/ 21600 h 21600"/>
                      </a:gdLst>
                      <a:ahLst/>
                      <a:cxnLst>
                        <a:cxn ang="0">
                          <a:pos x="T0" y="T1"/>
                        </a:cxn>
                        <a:cxn ang="0">
                          <a:pos x="T2" y="T3"/>
                        </a:cxn>
                        <a:cxn ang="0">
                          <a:pos x="T4" y="T5"/>
                        </a:cxn>
                      </a:cxnLst>
                      <a:rect l="0" t="0" r="r" b="b"/>
                      <a:pathLst>
                        <a:path w="22017" h="21600" fill="none" extrusionOk="0">
                          <a:moveTo>
                            <a:pt x="-1" y="23"/>
                          </a:moveTo>
                          <a:cubicBezTo>
                            <a:pt x="338" y="7"/>
                            <a:pt x="677" y="-1"/>
                            <a:pt x="1016" y="0"/>
                          </a:cubicBezTo>
                          <a:cubicBezTo>
                            <a:pt x="10999" y="0"/>
                            <a:pt x="19682" y="6842"/>
                            <a:pt x="22017" y="16548"/>
                          </a:cubicBezTo>
                        </a:path>
                        <a:path w="22017" h="21600" stroke="0" extrusionOk="0">
                          <a:moveTo>
                            <a:pt x="-1" y="23"/>
                          </a:moveTo>
                          <a:cubicBezTo>
                            <a:pt x="338" y="7"/>
                            <a:pt x="677" y="-1"/>
                            <a:pt x="1016" y="0"/>
                          </a:cubicBezTo>
                          <a:cubicBezTo>
                            <a:pt x="10999" y="0"/>
                            <a:pt x="19682" y="6842"/>
                            <a:pt x="22017" y="16548"/>
                          </a:cubicBezTo>
                          <a:lnTo>
                            <a:pt x="1016" y="21600"/>
                          </a:lnTo>
                          <a:close/>
                        </a:path>
                      </a:pathLst>
                    </a:custGeom>
                    <a:noFill/>
                    <a:ln w="28575">
                      <a:solidFill>
                        <a:srgbClr val="007457"/>
                      </a:solidFill>
                      <a:round/>
                      <a:headEnd type="arrow" w="med" len="med"/>
                      <a:tailEnd/>
                    </a:ln>
                    <a:effectLst/>
                  </p:spPr>
                  <p:txBody>
                    <a:bodyPr rot="10800000" wrap="none" anchor="ctr">
                      <a:prstTxWarp prst="textNoShape">
                        <a:avLst/>
                      </a:prstTxWarp>
                    </a:bodyPr>
                    <a:lstStyle/>
                    <a:p>
                      <a:pPr algn="ctr"/>
                      <a:endParaRPr lang="en-US" b="0">
                        <a:solidFill>
                          <a:srgbClr val="00684E"/>
                        </a:solidFill>
                      </a:endParaRPr>
                    </a:p>
                  </p:txBody>
                </p:sp>
                <p:sp>
                  <p:nvSpPr>
                    <p:cNvPr id="88" name="Line 55">
                      <a:extLst>
                        <a:ext uri="{FF2B5EF4-FFF2-40B4-BE49-F238E27FC236}">
                          <a16:creationId xmlns:a16="http://schemas.microsoft.com/office/drawing/2014/main" id="{90DCDF9C-FC33-4574-9D82-8951F2821D64}"/>
                        </a:ext>
                      </a:extLst>
                    </p:cNvPr>
                    <p:cNvSpPr>
                      <a:spLocks noChangeShapeType="1"/>
                    </p:cNvSpPr>
                    <p:nvPr/>
                  </p:nvSpPr>
                  <p:spPr bwMode="auto">
                    <a:xfrm flipH="1">
                      <a:off x="4614651" y="6140637"/>
                      <a:ext cx="633413" cy="1587"/>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89" name="Text Box 56">
                      <a:extLst>
                        <a:ext uri="{FF2B5EF4-FFF2-40B4-BE49-F238E27FC236}">
                          <a16:creationId xmlns:a16="http://schemas.microsoft.com/office/drawing/2014/main" id="{6F235B34-4711-44EF-BE9C-8AA9ABABBE18}"/>
                        </a:ext>
                      </a:extLst>
                    </p:cNvPr>
                    <p:cNvSpPr txBox="1">
                      <a:spLocks noChangeArrowheads="1"/>
                    </p:cNvSpPr>
                    <p:nvPr/>
                  </p:nvSpPr>
                  <p:spPr bwMode="auto">
                    <a:xfrm>
                      <a:off x="4904815" y="5678675"/>
                      <a:ext cx="476250" cy="304800"/>
                    </a:xfrm>
                    <a:prstGeom prst="rect">
                      <a:avLst/>
                    </a:prstGeom>
                    <a:noFill/>
                    <a:ln w="9525">
                      <a:noFill/>
                      <a:miter lim="800000"/>
                      <a:headEnd/>
                      <a:tailEnd/>
                    </a:ln>
                    <a:effectLst/>
                  </p:spPr>
                  <p:txBody>
                    <a:bodyPr wrap="none">
                      <a:prstTxWarp prst="textNoShape">
                        <a:avLst/>
                      </a:prstTxWarp>
                      <a:spAutoFit/>
                    </a:bodyPr>
                    <a:lstStyle/>
                    <a:p>
                      <a:r>
                        <a:rPr lang="en-US" sz="1400" b="0" i="1">
                          <a:latin typeface="Arial" pitchFamily="-112" charset="0"/>
                        </a:rPr>
                        <a:t>s</a:t>
                      </a:r>
                      <a:r>
                        <a:rPr lang="en-US" sz="1400" b="0">
                          <a:latin typeface="Arial" pitchFamily="-112" charset="0"/>
                        </a:rPr>
                        <a:t>&lt;0</a:t>
                      </a:r>
                    </a:p>
                  </p:txBody>
                </p:sp>
                <p:sp>
                  <p:nvSpPr>
                    <p:cNvPr id="90" name="Line 57">
                      <a:extLst>
                        <a:ext uri="{FF2B5EF4-FFF2-40B4-BE49-F238E27FC236}">
                          <a16:creationId xmlns:a16="http://schemas.microsoft.com/office/drawing/2014/main" id="{5F71A5A1-D923-48CD-994E-CC6ADBDE57D7}"/>
                        </a:ext>
                      </a:extLst>
                    </p:cNvPr>
                    <p:cNvSpPr>
                      <a:spLocks noChangeShapeType="1"/>
                    </p:cNvSpPr>
                    <p:nvPr/>
                  </p:nvSpPr>
                  <p:spPr bwMode="auto">
                    <a:xfrm>
                      <a:off x="7405128" y="6097775"/>
                      <a:ext cx="542925" cy="1587"/>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91" name="Text Box 58">
                      <a:extLst>
                        <a:ext uri="{FF2B5EF4-FFF2-40B4-BE49-F238E27FC236}">
                          <a16:creationId xmlns:a16="http://schemas.microsoft.com/office/drawing/2014/main" id="{80D1D512-D433-44B9-BDE6-9C1BA99D46AA}"/>
                        </a:ext>
                      </a:extLst>
                    </p:cNvPr>
                    <p:cNvSpPr txBox="1">
                      <a:spLocks noChangeArrowheads="1"/>
                    </p:cNvSpPr>
                    <p:nvPr/>
                  </p:nvSpPr>
                  <p:spPr bwMode="auto">
                    <a:xfrm>
                      <a:off x="5046103" y="6161644"/>
                      <a:ext cx="1952625"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rPr>
                        <a:t>Reaction coordinate, </a:t>
                      </a:r>
                      <a:r>
                        <a:rPr lang="en-US" sz="1400" b="0" i="1" err="1">
                          <a:latin typeface="Arial" pitchFamily="-112" charset="0"/>
                        </a:rPr>
                        <a:t>s</a:t>
                      </a:r>
                      <a:endParaRPr lang="en-US" sz="1400" b="0">
                        <a:latin typeface="Arial" pitchFamily="-112" charset="0"/>
                      </a:endParaRPr>
                    </a:p>
                  </p:txBody>
                </p:sp>
                <p:sp>
                  <p:nvSpPr>
                    <p:cNvPr id="92" name="Text Box 59">
                      <a:extLst>
                        <a:ext uri="{FF2B5EF4-FFF2-40B4-BE49-F238E27FC236}">
                          <a16:creationId xmlns:a16="http://schemas.microsoft.com/office/drawing/2014/main" id="{69EDF880-319C-4915-B013-5D70327F9558}"/>
                        </a:ext>
                      </a:extLst>
                    </p:cNvPr>
                    <p:cNvSpPr txBox="1">
                      <a:spLocks noChangeArrowheads="1"/>
                    </p:cNvSpPr>
                    <p:nvPr/>
                  </p:nvSpPr>
                  <p:spPr bwMode="auto">
                    <a:xfrm>
                      <a:off x="6863790" y="5634225"/>
                      <a:ext cx="476250" cy="304800"/>
                    </a:xfrm>
                    <a:prstGeom prst="rect">
                      <a:avLst/>
                    </a:prstGeom>
                    <a:noFill/>
                    <a:ln w="9525">
                      <a:noFill/>
                      <a:miter lim="800000"/>
                      <a:headEnd/>
                      <a:tailEnd/>
                    </a:ln>
                    <a:effectLst/>
                  </p:spPr>
                  <p:txBody>
                    <a:bodyPr wrap="none">
                      <a:prstTxWarp prst="textNoShape">
                        <a:avLst/>
                      </a:prstTxWarp>
                      <a:spAutoFit/>
                    </a:bodyPr>
                    <a:lstStyle/>
                    <a:p>
                      <a:r>
                        <a:rPr lang="en-US" sz="1400" b="0" i="1">
                          <a:latin typeface="Arial" pitchFamily="-112" charset="0"/>
                        </a:rPr>
                        <a:t>s</a:t>
                      </a:r>
                      <a:r>
                        <a:rPr lang="en-US" sz="1400" b="0">
                          <a:latin typeface="Arial" pitchFamily="-112" charset="0"/>
                        </a:rPr>
                        <a:t>&gt;0</a:t>
                      </a:r>
                    </a:p>
                  </p:txBody>
                </p:sp>
                <p:sp>
                  <p:nvSpPr>
                    <p:cNvPr id="94" name="Text Box 61">
                      <a:extLst>
                        <a:ext uri="{FF2B5EF4-FFF2-40B4-BE49-F238E27FC236}">
                          <a16:creationId xmlns:a16="http://schemas.microsoft.com/office/drawing/2014/main" id="{A81D1F35-AA39-4E7E-AB5A-ED0725653676}"/>
                        </a:ext>
                      </a:extLst>
                    </p:cNvPr>
                    <p:cNvSpPr txBox="1">
                      <a:spLocks noChangeArrowheads="1"/>
                    </p:cNvSpPr>
                    <p:nvPr/>
                  </p:nvSpPr>
                  <p:spPr bwMode="auto">
                    <a:xfrm>
                      <a:off x="7986153" y="5973950"/>
                      <a:ext cx="885825"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rPr>
                        <a:t>Products</a:t>
                      </a:r>
                    </a:p>
                  </p:txBody>
                </p:sp>
                <p:sp>
                  <p:nvSpPr>
                    <p:cNvPr id="97" name="Line 64">
                      <a:extLst>
                        <a:ext uri="{FF2B5EF4-FFF2-40B4-BE49-F238E27FC236}">
                          <a16:creationId xmlns:a16="http://schemas.microsoft.com/office/drawing/2014/main" id="{46CDC7F0-9BB9-4BE9-94E4-FC529E16CE4F}"/>
                        </a:ext>
                      </a:extLst>
                    </p:cNvPr>
                    <p:cNvSpPr>
                      <a:spLocks noChangeShapeType="1"/>
                    </p:cNvSpPr>
                    <p:nvPr/>
                  </p:nvSpPr>
                  <p:spPr bwMode="auto">
                    <a:xfrm flipH="1">
                      <a:off x="6485965" y="5450075"/>
                      <a:ext cx="271463" cy="87312"/>
                    </a:xfrm>
                    <a:prstGeom prst="line">
                      <a:avLst/>
                    </a:prstGeom>
                    <a:noFill/>
                    <a:ln w="28575">
                      <a:solidFill>
                        <a:srgbClr val="007457"/>
                      </a:solidFill>
                      <a:round/>
                      <a:headEnd/>
                      <a:tailEnd type="arrow" w="med" len="med"/>
                    </a:ln>
                    <a:effectLst/>
                  </p:spPr>
                  <p:txBody>
                    <a:bodyPr>
                      <a:prstTxWarp prst="textNoShape">
                        <a:avLst/>
                      </a:prstTxWarp>
                    </a:bodyPr>
                    <a:lstStyle/>
                    <a:p>
                      <a:endParaRPr lang="es-ES_tradnl"/>
                    </a:p>
                  </p:txBody>
                </p:sp>
                <p:sp>
                  <p:nvSpPr>
                    <p:cNvPr id="98" name="Text Box 65">
                      <a:extLst>
                        <a:ext uri="{FF2B5EF4-FFF2-40B4-BE49-F238E27FC236}">
                          <a16:creationId xmlns:a16="http://schemas.microsoft.com/office/drawing/2014/main" id="{415407B8-00D4-45C1-9119-276AF337245D}"/>
                        </a:ext>
                      </a:extLst>
                    </p:cNvPr>
                    <p:cNvSpPr txBox="1">
                      <a:spLocks noChangeArrowheads="1"/>
                    </p:cNvSpPr>
                    <p:nvPr/>
                  </p:nvSpPr>
                  <p:spPr bwMode="auto">
                    <a:xfrm>
                      <a:off x="6411353" y="4994462"/>
                      <a:ext cx="1250950" cy="517525"/>
                    </a:xfrm>
                    <a:prstGeom prst="rect">
                      <a:avLst/>
                    </a:prstGeom>
                    <a:noFill/>
                    <a:ln w="9525">
                      <a:noFill/>
                      <a:miter lim="800000"/>
                      <a:headEnd/>
                      <a:tailEnd/>
                    </a:ln>
                    <a:effectLst/>
                  </p:spPr>
                  <p:txBody>
                    <a:bodyPr wrap="none">
                      <a:prstTxWarp prst="textNoShape">
                        <a:avLst/>
                      </a:prstTxWarp>
                      <a:spAutoFit/>
                    </a:bodyPr>
                    <a:lstStyle/>
                    <a:p>
                      <a:r>
                        <a:rPr lang="en-US" sz="1400">
                          <a:solidFill>
                            <a:srgbClr val="00684E"/>
                          </a:solidFill>
                          <a:latin typeface="Arial" pitchFamily="-112" charset="0"/>
                        </a:rPr>
                        <a:t>TST dividing</a:t>
                      </a:r>
                    </a:p>
                    <a:p>
                      <a:r>
                        <a:rPr lang="en-US" sz="1400">
                          <a:solidFill>
                            <a:srgbClr val="00684E"/>
                          </a:solidFill>
                          <a:latin typeface="Arial" pitchFamily="-112" charset="0"/>
                        </a:rPr>
                        <a:t>surface</a:t>
                      </a:r>
                      <a:endParaRPr lang="en-US" sz="1400" b="0">
                        <a:solidFill>
                          <a:srgbClr val="00684E"/>
                        </a:solidFill>
                        <a:latin typeface="Arial" pitchFamily="-112" charset="0"/>
                      </a:endParaRPr>
                    </a:p>
                  </p:txBody>
                </p:sp>
                <p:sp>
                  <p:nvSpPr>
                    <p:cNvPr id="104" name="Line 13">
                      <a:extLst>
                        <a:ext uri="{FF2B5EF4-FFF2-40B4-BE49-F238E27FC236}">
                          <a16:creationId xmlns:a16="http://schemas.microsoft.com/office/drawing/2014/main" id="{95F7E10E-D64B-4B75-A1A4-D032F48CD6A4}"/>
                        </a:ext>
                      </a:extLst>
                    </p:cNvPr>
                    <p:cNvSpPr>
                      <a:spLocks noChangeShapeType="1"/>
                    </p:cNvSpPr>
                    <p:nvPr/>
                  </p:nvSpPr>
                  <p:spPr bwMode="auto">
                    <a:xfrm flipH="1" flipV="1">
                      <a:off x="5734598" y="3276899"/>
                      <a:ext cx="9525" cy="2695463"/>
                    </a:xfrm>
                    <a:prstGeom prst="line">
                      <a:avLst/>
                    </a:prstGeom>
                    <a:noFill/>
                    <a:ln w="38100" cap="rnd">
                      <a:solidFill>
                        <a:srgbClr val="B1010C"/>
                      </a:solidFill>
                      <a:prstDash val="sysDot"/>
                      <a:round/>
                      <a:headEnd/>
                      <a:tailEnd/>
                    </a:ln>
                    <a:effectLst/>
                  </p:spPr>
                  <p:txBody>
                    <a:bodyPr>
                      <a:prstTxWarp prst="textNoShape">
                        <a:avLst/>
                      </a:prstTxWarp>
                    </a:bodyPr>
                    <a:lstStyle/>
                    <a:p>
                      <a:endParaRPr lang="es-ES_tradnl"/>
                    </a:p>
                  </p:txBody>
                </p:sp>
                <p:sp>
                  <p:nvSpPr>
                    <p:cNvPr id="112" name="Line 67">
                      <a:extLst>
                        <a:ext uri="{FF2B5EF4-FFF2-40B4-BE49-F238E27FC236}">
                          <a16:creationId xmlns:a16="http://schemas.microsoft.com/office/drawing/2014/main" id="{1FD3DC5D-D764-4F6C-B522-E1B4B23CB2EC}"/>
                        </a:ext>
                      </a:extLst>
                    </p:cNvPr>
                    <p:cNvSpPr>
                      <a:spLocks noChangeShapeType="1"/>
                    </p:cNvSpPr>
                    <p:nvPr/>
                  </p:nvSpPr>
                  <p:spPr bwMode="auto">
                    <a:xfrm>
                      <a:off x="5458853" y="3789550"/>
                      <a:ext cx="233363" cy="61913"/>
                    </a:xfrm>
                    <a:prstGeom prst="line">
                      <a:avLst/>
                    </a:prstGeom>
                    <a:noFill/>
                    <a:ln w="28575">
                      <a:solidFill>
                        <a:srgbClr val="B1010C"/>
                      </a:solidFill>
                      <a:round/>
                      <a:headEnd/>
                      <a:tailEnd type="arrow" w="med" len="med"/>
                    </a:ln>
                    <a:effectLst/>
                  </p:spPr>
                  <p:txBody>
                    <a:bodyPr>
                      <a:prstTxWarp prst="textNoShape">
                        <a:avLst/>
                      </a:prstTxWarp>
                    </a:bodyPr>
                    <a:lstStyle/>
                    <a:p>
                      <a:endParaRPr lang="es-ES_tradnl"/>
                    </a:p>
                  </p:txBody>
                </p:sp>
              </p:grpSp>
            </p:grpSp>
          </p:grpSp>
        </p:grpSp>
        <p:sp>
          <p:nvSpPr>
            <p:cNvPr id="113" name="Text Box 91">
              <a:extLst>
                <a:ext uri="{FF2B5EF4-FFF2-40B4-BE49-F238E27FC236}">
                  <a16:creationId xmlns:a16="http://schemas.microsoft.com/office/drawing/2014/main" id="{22B058C8-AACE-4B73-973D-082C5AC70E22}"/>
                </a:ext>
              </a:extLst>
            </p:cNvPr>
            <p:cNvSpPr txBox="1">
              <a:spLocks noChangeArrowheads="1"/>
            </p:cNvSpPr>
            <p:nvPr/>
          </p:nvSpPr>
          <p:spPr bwMode="auto">
            <a:xfrm>
              <a:off x="4085122" y="3069481"/>
              <a:ext cx="1688053" cy="523220"/>
            </a:xfrm>
            <a:prstGeom prst="rect">
              <a:avLst/>
            </a:prstGeom>
            <a:noFill/>
            <a:ln w="9525">
              <a:noFill/>
              <a:miter lim="800000"/>
              <a:headEnd/>
              <a:tailEnd/>
            </a:ln>
            <a:effectLst/>
          </p:spPr>
          <p:txBody>
            <a:bodyPr wrap="square">
              <a:prstTxWarp prst="textNoShape">
                <a:avLst/>
              </a:prstTxWarp>
              <a:spAutoFit/>
            </a:bodyPr>
            <a:lstStyle/>
            <a:p>
              <a:r>
                <a:rPr lang="en-US" sz="1400" dirty="0">
                  <a:solidFill>
                    <a:srgbClr val="B1010C"/>
                  </a:solidFill>
                  <a:latin typeface="Arial" pitchFamily="-112" charset="0"/>
                </a:rPr>
                <a:t>alternative dividing</a:t>
              </a:r>
            </a:p>
            <a:p>
              <a:r>
                <a:rPr lang="en-US" sz="1400" dirty="0">
                  <a:solidFill>
                    <a:srgbClr val="B1010C"/>
                  </a:solidFill>
                  <a:latin typeface="Arial" pitchFamily="-112" charset="0"/>
                </a:rPr>
                <a:t>surface</a:t>
              </a:r>
              <a:endParaRPr lang="en-US" sz="1400" b="0" dirty="0">
                <a:latin typeface="Arial" pitchFamily="-112" charset="0"/>
              </a:endParaRPr>
            </a:p>
          </p:txBody>
        </p:sp>
      </p:grpSp>
      <p:sp>
        <p:nvSpPr>
          <p:cNvPr id="2" name="CuadroTexto 1">
            <a:extLst>
              <a:ext uri="{FF2B5EF4-FFF2-40B4-BE49-F238E27FC236}">
                <a16:creationId xmlns:a16="http://schemas.microsoft.com/office/drawing/2014/main" id="{2CF948C6-9A19-4017-8FD3-DCFAC3E52F75}"/>
              </a:ext>
            </a:extLst>
          </p:cNvPr>
          <p:cNvSpPr txBox="1"/>
          <p:nvPr/>
        </p:nvSpPr>
        <p:spPr>
          <a:xfrm>
            <a:off x="335201" y="3292894"/>
            <a:ext cx="3329231" cy="2739211"/>
          </a:xfrm>
          <a:prstGeom prst="rect">
            <a:avLst/>
          </a:prstGeom>
          <a:noFill/>
        </p:spPr>
        <p:txBody>
          <a:bodyPr wrap="square" rtlCol="0">
            <a:spAutoFit/>
          </a:bodyPr>
          <a:lstStyle/>
          <a:p>
            <a:pPr>
              <a:spcBef>
                <a:spcPts val="600"/>
              </a:spcBef>
              <a:spcAft>
                <a:spcPts val="1200"/>
              </a:spcAft>
            </a:pPr>
            <a:r>
              <a:rPr lang="en-US" dirty="0"/>
              <a:t>The </a:t>
            </a:r>
            <a:r>
              <a:rPr lang="en-US" dirty="0">
                <a:solidFill>
                  <a:srgbClr val="FF0000"/>
                </a:solidFill>
              </a:rPr>
              <a:t>reaction coordinate</a:t>
            </a:r>
            <a:r>
              <a:rPr lang="en-US" dirty="0"/>
              <a:t>, or </a:t>
            </a:r>
            <a:r>
              <a:rPr lang="en-US" dirty="0">
                <a:solidFill>
                  <a:srgbClr val="FF0000"/>
                </a:solidFill>
              </a:rPr>
              <a:t>progression along the path (</a:t>
            </a:r>
            <a:r>
              <a:rPr lang="en-US" i="1" dirty="0">
                <a:solidFill>
                  <a:srgbClr val="FF0000"/>
                </a:solidFill>
              </a:rPr>
              <a:t>s</a:t>
            </a:r>
            <a:r>
              <a:rPr lang="en-US" dirty="0">
                <a:solidFill>
                  <a:srgbClr val="FF0000"/>
                </a:solidFill>
              </a:rPr>
              <a:t>)</a:t>
            </a:r>
            <a:r>
              <a:rPr lang="en-US" dirty="0"/>
              <a:t>,</a:t>
            </a:r>
            <a:r>
              <a:rPr lang="en-US" dirty="0">
                <a:solidFill>
                  <a:srgbClr val="FF0000"/>
                </a:solidFill>
              </a:rPr>
              <a:t> </a:t>
            </a:r>
            <a:r>
              <a:rPr lang="en-US" dirty="0"/>
              <a:t>defines the position along the MEP: </a:t>
            </a:r>
            <a:r>
              <a:rPr lang="en-US" i="1" dirty="0"/>
              <a:t>s</a:t>
            </a:r>
            <a:r>
              <a:rPr lang="en-US" dirty="0"/>
              <a:t> = 0 at TS,  </a:t>
            </a:r>
            <a:r>
              <a:rPr lang="en-US" i="1" dirty="0"/>
              <a:t>s</a:t>
            </a:r>
            <a:r>
              <a:rPr lang="en-US" dirty="0"/>
              <a:t> &lt; 0 for the reactant side and </a:t>
            </a:r>
            <a:r>
              <a:rPr lang="en-US" i="1" dirty="0"/>
              <a:t>s</a:t>
            </a:r>
            <a:r>
              <a:rPr lang="en-US" dirty="0"/>
              <a:t> &gt; 0 for the product side.</a:t>
            </a:r>
          </a:p>
          <a:p>
            <a:r>
              <a:rPr lang="en-US" dirty="0"/>
              <a:t>Dividing surfaces are orthogonal to the reaction path and, therefore, to the gradient.</a:t>
            </a:r>
          </a:p>
        </p:txBody>
      </p:sp>
      <p:sp>
        <p:nvSpPr>
          <p:cNvPr id="3" name="Marcador de número de diapositiva 2">
            <a:extLst>
              <a:ext uri="{FF2B5EF4-FFF2-40B4-BE49-F238E27FC236}">
                <a16:creationId xmlns:a16="http://schemas.microsoft.com/office/drawing/2014/main" id="{E3D04EED-FD23-4F87-83EC-D8FFB13E9A42}"/>
              </a:ext>
            </a:extLst>
          </p:cNvPr>
          <p:cNvSpPr>
            <a:spLocks noGrp="1"/>
          </p:cNvSpPr>
          <p:nvPr>
            <p:ph type="sldNum" sz="quarter" idx="12"/>
          </p:nvPr>
        </p:nvSpPr>
        <p:spPr/>
        <p:txBody>
          <a:bodyPr/>
          <a:lstStyle/>
          <a:p>
            <a:fld id="{DFA4F046-044E-46E9-9F2A-D598350E22B2}" type="slidenum">
              <a:rPr lang="es-ES" smtClean="0"/>
              <a:t>20</a:t>
            </a:fld>
            <a:endParaRPr lang="es-ES"/>
          </a:p>
        </p:txBody>
      </p:sp>
      <p:sp>
        <p:nvSpPr>
          <p:cNvPr id="35" name="CuadroTexto 34">
            <a:extLst>
              <a:ext uri="{FF2B5EF4-FFF2-40B4-BE49-F238E27FC236}">
                <a16:creationId xmlns:a16="http://schemas.microsoft.com/office/drawing/2014/main" id="{470B77A9-B396-46B4-923D-434702538CB6}"/>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202677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a:solidFill>
                  <a:srgbClr val="002060"/>
                </a:solidFill>
                <a:sym typeface="Symbol" panose="05050102010706020507" pitchFamily="18" charset="2"/>
              </a:rPr>
              <a:t>Variational Transition State Theory</a:t>
            </a:r>
            <a:endParaRPr lang="en-US" b="1" baseline="30000">
              <a:solidFill>
                <a:schemeClr val="accent2"/>
              </a:solidFill>
              <a:latin typeface="Verdana" pitchFamily="34" charset="0"/>
            </a:endParaRPr>
          </a:p>
        </p:txBody>
      </p:sp>
      <p:sp>
        <p:nvSpPr>
          <p:cNvPr id="60" name="CuadroTexto 59">
            <a:extLst>
              <a:ext uri="{FF2B5EF4-FFF2-40B4-BE49-F238E27FC236}">
                <a16:creationId xmlns:a16="http://schemas.microsoft.com/office/drawing/2014/main" id="{BC771969-4317-4967-8A73-4E2D0D6B3EBC}"/>
              </a:ext>
            </a:extLst>
          </p:cNvPr>
          <p:cNvSpPr txBox="1"/>
          <p:nvPr/>
        </p:nvSpPr>
        <p:spPr>
          <a:xfrm>
            <a:off x="335202" y="579529"/>
            <a:ext cx="8604517" cy="646331"/>
          </a:xfrm>
          <a:prstGeom prst="rect">
            <a:avLst/>
          </a:prstGeom>
          <a:noFill/>
        </p:spPr>
        <p:txBody>
          <a:bodyPr wrap="square" rtlCol="0">
            <a:spAutoFit/>
          </a:bodyPr>
          <a:lstStyle/>
          <a:p>
            <a:pPr>
              <a:spcBef>
                <a:spcPts val="600"/>
              </a:spcBef>
              <a:spcAft>
                <a:spcPts val="1200"/>
              </a:spcAft>
            </a:pPr>
            <a:r>
              <a:rPr lang="en-US" dirty="0"/>
              <a:t>In variational transitions state theory (VTST), the position of the dividing surface is optimized to minimize </a:t>
            </a:r>
            <a:r>
              <a:rPr lang="en-US" dirty="0" err="1"/>
              <a:t>recrossings</a:t>
            </a:r>
            <a:r>
              <a:rPr lang="en-US" dirty="0"/>
              <a:t>.</a:t>
            </a:r>
            <a:r>
              <a:rPr lang="en-GB" baseline="30000" dirty="0">
                <a:sym typeface="Symbol" panose="05050102010706020507" pitchFamily="18" charset="2"/>
              </a:rPr>
              <a:t>1 </a:t>
            </a:r>
          </a:p>
        </p:txBody>
      </p:sp>
      <p:sp>
        <p:nvSpPr>
          <p:cNvPr id="5" name="CuadroTexto 4">
            <a:extLst>
              <a:ext uri="{FF2B5EF4-FFF2-40B4-BE49-F238E27FC236}">
                <a16:creationId xmlns:a16="http://schemas.microsoft.com/office/drawing/2014/main" id="{48FBDFE3-0B3B-4A2D-82C5-3EE290057333}"/>
              </a:ext>
            </a:extLst>
          </p:cNvPr>
          <p:cNvSpPr txBox="1"/>
          <p:nvPr/>
        </p:nvSpPr>
        <p:spPr>
          <a:xfrm>
            <a:off x="155645" y="6095029"/>
            <a:ext cx="8939720" cy="523220"/>
          </a:xfrm>
          <a:prstGeom prst="rect">
            <a:avLst/>
          </a:prstGeom>
          <a:noFill/>
        </p:spPr>
        <p:txBody>
          <a:bodyPr wrap="square" rtlCol="0">
            <a:spAutoFit/>
          </a:bodyPr>
          <a:lstStyle/>
          <a:p>
            <a:pPr marL="342900" indent="-342900">
              <a:buFont typeface="+mj-lt"/>
              <a:buAutoNum type="arabicPeriod"/>
            </a:pPr>
            <a:r>
              <a:rPr lang="es-ES_tradnl" sz="1400"/>
              <a:t>E. Wigner, </a:t>
            </a:r>
            <a:r>
              <a:rPr lang="es-ES_tradnl" sz="1400" i="1"/>
              <a:t>J. </a:t>
            </a:r>
            <a:r>
              <a:rPr lang="es-ES_tradnl" sz="1400" i="1" err="1"/>
              <a:t>Chem</a:t>
            </a:r>
            <a:r>
              <a:rPr lang="es-ES_tradnl" sz="1400" i="1"/>
              <a:t>. </a:t>
            </a:r>
            <a:r>
              <a:rPr lang="es-ES_tradnl" sz="1400" i="1" err="1"/>
              <a:t>Phys</a:t>
            </a:r>
            <a:r>
              <a:rPr lang="es-ES_tradnl" sz="1400" i="1"/>
              <a:t>. 5</a:t>
            </a:r>
            <a:r>
              <a:rPr lang="es-ES_tradnl" sz="1400"/>
              <a:t>, 720, (1937); J. </a:t>
            </a:r>
            <a:r>
              <a:rPr lang="es-ES_tradnl" sz="1400" err="1"/>
              <a:t>Horiuti</a:t>
            </a:r>
            <a:r>
              <a:rPr lang="es-ES_tradnl" sz="1400"/>
              <a:t>, </a:t>
            </a:r>
            <a:r>
              <a:rPr lang="es-ES_tradnl" sz="1400" i="1"/>
              <a:t>Bull. </a:t>
            </a:r>
            <a:r>
              <a:rPr lang="es-ES_tradnl" sz="1400" i="1" err="1"/>
              <a:t>Chem</a:t>
            </a:r>
            <a:r>
              <a:rPr lang="es-ES_tradnl" sz="1400" i="1"/>
              <a:t>. Soc. </a:t>
            </a:r>
            <a:r>
              <a:rPr lang="es-ES_tradnl" sz="1400" i="1" err="1"/>
              <a:t>Japan</a:t>
            </a:r>
            <a:r>
              <a:rPr lang="es-ES_tradnl" sz="1400" i="1"/>
              <a:t> 13, </a:t>
            </a:r>
            <a:r>
              <a:rPr lang="es-ES_tradnl" sz="1400"/>
              <a:t>210 (1938); J. C. Keck, </a:t>
            </a:r>
            <a:r>
              <a:rPr lang="es-ES_tradnl" sz="1400" i="1"/>
              <a:t>J. </a:t>
            </a:r>
            <a:r>
              <a:rPr lang="es-ES_tradnl" sz="1400" i="1" err="1"/>
              <a:t>Chem</a:t>
            </a:r>
            <a:r>
              <a:rPr lang="es-ES_tradnl" sz="1400" i="1"/>
              <a:t>. </a:t>
            </a:r>
            <a:r>
              <a:rPr lang="es-ES_tradnl" sz="1400" i="1" err="1"/>
              <a:t>Phys</a:t>
            </a:r>
            <a:r>
              <a:rPr lang="es-ES_tradnl" sz="1400" i="1"/>
              <a:t>. 32,</a:t>
            </a:r>
            <a:r>
              <a:rPr lang="es-ES_tradnl" sz="1400"/>
              <a:t> 1035 (1960); D. G. </a:t>
            </a:r>
            <a:r>
              <a:rPr lang="es-ES_tradnl" sz="1400" err="1"/>
              <a:t>Truhlar</a:t>
            </a:r>
            <a:r>
              <a:rPr lang="es-ES_tradnl" sz="1400"/>
              <a:t> and B. C. Garrett, </a:t>
            </a:r>
            <a:r>
              <a:rPr lang="es-ES_tradnl" sz="1400" i="1" err="1"/>
              <a:t>Annu</a:t>
            </a:r>
            <a:r>
              <a:rPr lang="es-ES_tradnl" sz="1400" i="1"/>
              <a:t>. Rev. </a:t>
            </a:r>
            <a:r>
              <a:rPr lang="es-ES_tradnl" sz="1400" i="1" err="1"/>
              <a:t>Phys</a:t>
            </a:r>
            <a:r>
              <a:rPr lang="es-ES_tradnl" sz="1400" i="1"/>
              <a:t>. </a:t>
            </a:r>
            <a:r>
              <a:rPr lang="es-ES_tradnl" sz="1400" i="1" err="1"/>
              <a:t>Chem</a:t>
            </a:r>
            <a:r>
              <a:rPr lang="es-ES_tradnl" sz="1400" i="1"/>
              <a:t>. 35</a:t>
            </a:r>
            <a:r>
              <a:rPr lang="es-ES_tradnl" sz="1400"/>
              <a:t>, 159 (1984).</a:t>
            </a:r>
          </a:p>
        </p:txBody>
      </p:sp>
      <p:sp>
        <p:nvSpPr>
          <p:cNvPr id="2" name="Marcador de número de diapositiva 1">
            <a:extLst>
              <a:ext uri="{FF2B5EF4-FFF2-40B4-BE49-F238E27FC236}">
                <a16:creationId xmlns:a16="http://schemas.microsoft.com/office/drawing/2014/main" id="{DF7EBAF8-285F-4B35-8550-972F1C7C96BD}"/>
              </a:ext>
            </a:extLst>
          </p:cNvPr>
          <p:cNvSpPr>
            <a:spLocks noGrp="1"/>
          </p:cNvSpPr>
          <p:nvPr>
            <p:ph type="sldNum" sz="quarter" idx="12"/>
          </p:nvPr>
        </p:nvSpPr>
        <p:spPr/>
        <p:txBody>
          <a:bodyPr/>
          <a:lstStyle/>
          <a:p>
            <a:fld id="{DFA4F046-044E-46E9-9F2A-D598350E22B2}" type="slidenum">
              <a:rPr lang="es-ES" smtClean="0"/>
              <a:t>21</a:t>
            </a:fld>
            <a:endParaRPr lang="es-ES"/>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BE56C0BF-F7AA-264D-AB72-FD16FB953261}"/>
                  </a:ext>
                </a:extLst>
              </p:cNvPr>
              <p:cNvSpPr txBox="1"/>
              <p:nvPr/>
            </p:nvSpPr>
            <p:spPr>
              <a:xfrm>
                <a:off x="335202" y="1364107"/>
                <a:ext cx="8594942" cy="1078052"/>
              </a:xfrm>
              <a:prstGeom prst="rect">
                <a:avLst/>
              </a:prstGeom>
              <a:noFill/>
            </p:spPr>
            <p:txBody>
              <a:bodyPr wrap="square" rtlCol="0">
                <a:spAutoFit/>
              </a:bodyPr>
              <a:lstStyle/>
              <a:p>
                <a:pPr>
                  <a:spcBef>
                    <a:spcPts val="600"/>
                  </a:spcBef>
                  <a:spcAft>
                    <a:spcPts val="1200"/>
                  </a:spcAft>
                </a:pPr>
                <a:r>
                  <a:rPr lang="en-GB" dirty="0">
                    <a:sym typeface="Symbol" panose="05050102010706020507" pitchFamily="18" charset="2"/>
                  </a:rPr>
                  <a:t>A generalized expression for the rate constant is given by (GT = generalized TS):</a:t>
                </a:r>
              </a:p>
              <a:p>
                <a:pPr>
                  <a:spcBef>
                    <a:spcPts val="600"/>
                  </a:spcBef>
                  <a:spcAft>
                    <a:spcPts val="1200"/>
                  </a:spcAft>
                </a:pPr>
                <a:r>
                  <a:rPr lang="en-GB" dirty="0">
                    <a:sym typeface="Symbol" panose="05050102010706020507" pitchFamily="18" charset="2"/>
                  </a:rPr>
                  <a:t>	</a:t>
                </a:r>
                <a14:m>
                  <m:oMath xmlns:m="http://schemas.openxmlformats.org/officeDocument/2006/math">
                    <m:sSup>
                      <m:sSupPr>
                        <m:ctrlPr>
                          <a:rPr lang="en-GB"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𝑘</m:t>
                        </m:r>
                      </m:e>
                      <m:sup>
                        <m:r>
                          <m:rPr>
                            <m:sty m:val="p"/>
                          </m:rPr>
                          <a:rPr lang="es-ES">
                            <a:latin typeface="Cambria Math" panose="02040503050406030204" pitchFamily="18" charset="0"/>
                            <a:sym typeface="Symbol" panose="05050102010706020507" pitchFamily="18" charset="2"/>
                          </a:rPr>
                          <m:t>GT</m:t>
                        </m:r>
                      </m:sup>
                    </m:sSup>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𝑇</m:t>
                        </m:r>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𝑠</m:t>
                        </m:r>
                      </m:e>
                    </m:d>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𝜎</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r>
                          <a:rPr lang="es-ES" i="1">
                            <a:latin typeface="Cambria Math" panose="02040503050406030204" pitchFamily="18" charset="0"/>
                            <a:ea typeface="Cambria Math" panose="02040503050406030204" pitchFamily="18" charset="0"/>
                            <a:sym typeface="Symbol" panose="05050102010706020507" pitchFamily="18" charset="2"/>
                          </a:rPr>
                          <m:t>h</m:t>
                        </m:r>
                      </m:den>
                    </m:f>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𝑞</m:t>
                            </m:r>
                          </m:e>
                          <m:sup>
                            <m:r>
                              <m:rPr>
                                <m:sty m:val="p"/>
                              </m:rPr>
                              <a:rPr lang="es-ES">
                                <a:latin typeface="Cambria Math" panose="02040503050406030204" pitchFamily="18" charset="0"/>
                                <a:ea typeface="Cambria Math" panose="02040503050406030204" pitchFamily="18" charset="0"/>
                                <a:sym typeface="Symbol" panose="05050102010706020507" pitchFamily="18" charset="2"/>
                              </a:rPr>
                              <m:t>GT</m:t>
                            </m:r>
                          </m:sup>
                        </m:sSup>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𝑇</m:t>
                        </m:r>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𝑠</m:t>
                        </m:r>
                        <m:r>
                          <a:rPr lang="es-ES" i="1">
                            <a:latin typeface="Cambria Math" panose="02040503050406030204" pitchFamily="18" charset="0"/>
                            <a:ea typeface="Cambria Math" panose="02040503050406030204" pitchFamily="18" charset="0"/>
                            <a:sym typeface="Symbol" panose="05050102010706020507" pitchFamily="18" charset="2"/>
                          </a:rPr>
                          <m:t>)</m:t>
                        </m:r>
                      </m:num>
                      <m:den>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R</m:t>
                            </m:r>
                          </m:sub>
                        </m:sSub>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𝑇</m:t>
                        </m:r>
                        <m:r>
                          <a:rPr lang="es-ES" i="1">
                            <a:latin typeface="Cambria Math" panose="02040503050406030204" pitchFamily="18" charset="0"/>
                            <a:ea typeface="Cambria Math" panose="02040503050406030204" pitchFamily="18" charset="0"/>
                            <a:sym typeface="Symbol" panose="05050102010706020507" pitchFamily="18" charset="2"/>
                          </a:rPr>
                          <m:t>)</m:t>
                        </m:r>
                      </m:den>
                    </m:f>
                    <m:r>
                      <m:rPr>
                        <m:sty m:val="p"/>
                      </m:rPr>
                      <a:rPr lang="es-ES">
                        <a:latin typeface="Cambria Math" panose="02040503050406030204" pitchFamily="18" charset="0"/>
                        <a:ea typeface="Cambria Math" panose="02040503050406030204" pitchFamily="18" charset="0"/>
                        <a:sym typeface="Symbol" panose="05050102010706020507" pitchFamily="18" charset="2"/>
                      </a:rPr>
                      <m:t>exp</m:t>
                    </m:r>
                    <m:d>
                      <m:dPr>
                        <m:begChr m:val="["/>
                        <m:endChr m:val="]"/>
                        <m:ctrlPr>
                          <a:rPr lang="es-ES" i="1">
                            <a:latin typeface="Cambria Math" panose="02040503050406030204" pitchFamily="18" charset="0"/>
                            <a:ea typeface="Cambria Math" panose="02040503050406030204" pitchFamily="18" charset="0"/>
                            <a:sym typeface="Symbol" panose="05050102010706020507" pitchFamily="18" charset="2"/>
                          </a:rPr>
                        </m:ctrlPr>
                      </m:dPr>
                      <m:e>
                        <m:r>
                          <a:rPr lang="es-ES" i="1">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𝑉</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MEP</m:t>
                                </m:r>
                              </m:sub>
                            </m:sSub>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𝑠</m:t>
                            </m:r>
                            <m:r>
                              <a:rPr lang="es-ES" i="1">
                                <a:latin typeface="Cambria Math" panose="02040503050406030204" pitchFamily="18" charset="0"/>
                                <a:ea typeface="Cambria Math" panose="02040503050406030204" pitchFamily="18" charset="0"/>
                                <a:sym typeface="Symbol" panose="05050102010706020507" pitchFamily="18" charset="2"/>
                              </a:rPr>
                              <m:t>)</m:t>
                            </m:r>
                          </m:num>
                          <m:den>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den>
                        </m:f>
                      </m:e>
                    </m:d>
                  </m:oMath>
                </a14:m>
                <a:r>
                  <a:rPr lang="en-GB" dirty="0">
                    <a:sym typeface="Symbol" panose="05050102010706020507" pitchFamily="18" charset="2"/>
                  </a:rPr>
                  <a:t>			(33)</a:t>
                </a:r>
              </a:p>
            </p:txBody>
          </p:sp>
        </mc:Choice>
        <mc:Fallback xmlns="">
          <p:sp>
            <p:nvSpPr>
              <p:cNvPr id="3" name="CuadroTexto 2">
                <a:extLst>
                  <a:ext uri="{FF2B5EF4-FFF2-40B4-BE49-F238E27FC236}">
                    <a16:creationId xmlns:a16="http://schemas.microsoft.com/office/drawing/2014/main" id="{BE56C0BF-F7AA-264D-AB72-FD16FB953261}"/>
                  </a:ext>
                </a:extLst>
              </p:cNvPr>
              <p:cNvSpPr txBox="1">
                <a:spLocks noRot="1" noChangeAspect="1" noMove="1" noResize="1" noEditPoints="1" noAdjustHandles="1" noChangeArrowheads="1" noChangeShapeType="1" noTextEdit="1"/>
              </p:cNvSpPr>
              <p:nvPr/>
            </p:nvSpPr>
            <p:spPr>
              <a:xfrm>
                <a:off x="335202" y="1364107"/>
                <a:ext cx="8594942" cy="1078052"/>
              </a:xfrm>
              <a:prstGeom prst="rect">
                <a:avLst/>
              </a:prstGeom>
              <a:blipFill>
                <a:blip r:embed="rId3"/>
                <a:stretch>
                  <a:fillRect l="-442" t="-1163" b="-2326"/>
                </a:stretch>
              </a:blipFill>
            </p:spPr>
            <p:txBody>
              <a:bodyPr/>
              <a:lstStyle/>
              <a:p>
                <a:r>
                  <a:rPr lang="en-GB">
                    <a:noFill/>
                  </a:rPr>
                  <a:t> </a:t>
                </a:r>
              </a:p>
            </p:txBody>
          </p:sp>
        </mc:Fallback>
      </mc:AlternateContent>
      <p:sp>
        <p:nvSpPr>
          <p:cNvPr id="4" name="CuadroTexto 3">
            <a:extLst>
              <a:ext uri="{FF2B5EF4-FFF2-40B4-BE49-F238E27FC236}">
                <a16:creationId xmlns:a16="http://schemas.microsoft.com/office/drawing/2014/main" id="{EAEB0B8A-CB12-F342-803D-5F5174BEB3A8}"/>
              </a:ext>
            </a:extLst>
          </p:cNvPr>
          <p:cNvSpPr txBox="1"/>
          <p:nvPr/>
        </p:nvSpPr>
        <p:spPr>
          <a:xfrm>
            <a:off x="335202" y="2590800"/>
            <a:ext cx="8558719" cy="1554272"/>
          </a:xfrm>
          <a:prstGeom prst="rect">
            <a:avLst/>
          </a:prstGeom>
          <a:noFill/>
        </p:spPr>
        <p:txBody>
          <a:bodyPr wrap="square" rtlCol="0">
            <a:spAutoFit/>
          </a:bodyPr>
          <a:lstStyle/>
          <a:p>
            <a:pPr>
              <a:spcBef>
                <a:spcPts val="600"/>
              </a:spcBef>
              <a:spcAft>
                <a:spcPts val="600"/>
              </a:spcAft>
            </a:pPr>
            <a:r>
              <a:rPr lang="en-GB" b="1" dirty="0">
                <a:solidFill>
                  <a:schemeClr val="accent6">
                    <a:lumMod val="50000"/>
                  </a:schemeClr>
                </a:solidFill>
                <a:sym typeface="Symbol" panose="05050102010706020507" pitchFamily="18" charset="2"/>
              </a:rPr>
              <a:t>Caveats: </a:t>
            </a:r>
            <a:r>
              <a:rPr lang="en-GB" dirty="0">
                <a:sym typeface="Symbol" panose="05050102010706020507" pitchFamily="18" charset="2"/>
              </a:rPr>
              <a:t>in VTST, it is customary to use: </a:t>
            </a:r>
          </a:p>
          <a:p>
            <a:pPr marL="742950" lvl="1" indent="-285750">
              <a:buFont typeface="Courier New" panose="02070309020205020404" pitchFamily="49" charset="0"/>
              <a:buChar char="o"/>
            </a:pPr>
            <a:r>
              <a:rPr lang="en-GB" dirty="0">
                <a:sym typeface="Symbol" panose="05050102010706020507" pitchFamily="18" charset="2"/>
              </a:rPr>
              <a:t>translational partition functions per volume (i.e., </a:t>
            </a:r>
            <a:r>
              <a:rPr lang="en-GB" i="1" dirty="0" err="1">
                <a:sym typeface="Symbol" panose="05050102010706020507" pitchFamily="18" charset="2"/>
              </a:rPr>
              <a:t>q</a:t>
            </a:r>
            <a:r>
              <a:rPr lang="en-GB" baseline="-25000" dirty="0" err="1">
                <a:sym typeface="Symbol" panose="05050102010706020507" pitchFamily="18" charset="2"/>
              </a:rPr>
              <a:t>tr</a:t>
            </a:r>
            <a:r>
              <a:rPr lang="en-GB" dirty="0">
                <a:sym typeface="Symbol" panose="05050102010706020507" pitchFamily="18" charset="2"/>
              </a:rPr>
              <a:t> is divided by </a:t>
            </a:r>
            <a:r>
              <a:rPr lang="en-GB" i="1" dirty="0">
                <a:sym typeface="Symbol" panose="05050102010706020507" pitchFamily="18" charset="2"/>
              </a:rPr>
              <a:t>V</a:t>
            </a:r>
            <a:r>
              <a:rPr lang="en-GB" dirty="0">
                <a:sym typeface="Symbol" panose="05050102010706020507" pitchFamily="18" charset="2"/>
              </a:rPr>
              <a:t>). </a:t>
            </a:r>
          </a:p>
          <a:p>
            <a:pPr marL="742950" lvl="1" indent="-285750">
              <a:buFont typeface="Courier New" panose="02070309020205020404" pitchFamily="49" charset="0"/>
              <a:buChar char="o"/>
            </a:pPr>
            <a:r>
              <a:rPr lang="en-GB" dirty="0">
                <a:sym typeface="Symbol" panose="05050102010706020507" pitchFamily="18" charset="2"/>
              </a:rPr>
              <a:t>“number” density instead of molar concentrations (see “units” after eq. 15).</a:t>
            </a:r>
          </a:p>
          <a:p>
            <a:pPr marL="742950" lvl="1" indent="-285750">
              <a:spcAft>
                <a:spcPts val="1200"/>
              </a:spcAft>
              <a:buFont typeface="Courier New" panose="02070309020205020404" pitchFamily="49" charset="0"/>
              <a:buChar char="o"/>
            </a:pPr>
            <a:r>
              <a:rPr lang="en-GB" dirty="0">
                <a:sym typeface="Symbol" panose="05050102010706020507" pitchFamily="18" charset="2"/>
              </a:rPr>
              <a:t>energy zero at the bottom of the potential well for </a:t>
            </a:r>
            <a:r>
              <a:rPr lang="en-GB" i="1" dirty="0" err="1">
                <a:sym typeface="Symbol" panose="05050102010706020507" pitchFamily="18" charset="2"/>
              </a:rPr>
              <a:t>q</a:t>
            </a:r>
            <a:r>
              <a:rPr lang="en-GB" baseline="-25000" dirty="0" err="1">
                <a:sym typeface="Symbol" panose="05050102010706020507" pitchFamily="18" charset="2"/>
              </a:rPr>
              <a:t>vib</a:t>
            </a:r>
            <a:r>
              <a:rPr lang="en-GB" dirty="0">
                <a:sym typeface="Symbol" panose="05050102010706020507" pitchFamily="18" charset="2"/>
              </a:rPr>
              <a:t>. </a:t>
            </a:r>
            <a:r>
              <a:rPr lang="en-GB" i="1" dirty="0">
                <a:sym typeface="Symbol" panose="05050102010706020507" pitchFamily="18" charset="2"/>
              </a:rPr>
              <a:t>V</a:t>
            </a:r>
            <a:r>
              <a:rPr lang="en-GB" baseline="-25000" dirty="0">
                <a:sym typeface="Symbol" panose="05050102010706020507" pitchFamily="18" charset="2"/>
              </a:rPr>
              <a:t>MEP</a:t>
            </a:r>
            <a:r>
              <a:rPr lang="en-GB" dirty="0">
                <a:sym typeface="Symbol" panose="05050102010706020507" pitchFamily="18" charset="2"/>
              </a:rPr>
              <a:t>(</a:t>
            </a:r>
            <a:r>
              <a:rPr lang="en-GB" i="1" dirty="0">
                <a:sym typeface="Symbol" panose="05050102010706020507" pitchFamily="18" charset="2"/>
              </a:rPr>
              <a:t>s</a:t>
            </a:r>
            <a:r>
              <a:rPr lang="en-GB" dirty="0">
                <a:sym typeface="Symbol" panose="05050102010706020507" pitchFamily="18" charset="2"/>
              </a:rPr>
              <a:t>) does not include ZPE corrections.</a:t>
            </a:r>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D7379D7C-F761-7146-B566-1C279712842A}"/>
                  </a:ext>
                </a:extLst>
              </p:cNvPr>
              <p:cNvSpPr txBox="1"/>
              <p:nvPr/>
            </p:nvSpPr>
            <p:spPr>
              <a:xfrm>
                <a:off x="335202" y="4511040"/>
                <a:ext cx="8188139" cy="1932324"/>
              </a:xfrm>
              <a:prstGeom prst="rect">
                <a:avLst/>
              </a:prstGeom>
              <a:noFill/>
            </p:spPr>
            <p:txBody>
              <a:bodyPr wrap="none" rtlCol="0">
                <a:spAutoFit/>
              </a:bodyPr>
              <a:lstStyle/>
              <a:p>
                <a:pPr>
                  <a:spcBef>
                    <a:spcPts val="600"/>
                  </a:spcBef>
                  <a:spcAft>
                    <a:spcPts val="1200"/>
                  </a:spcAft>
                </a:pPr>
                <a:r>
                  <a:rPr lang="en-GB" dirty="0">
                    <a:sym typeface="Symbol" panose="05050102010706020507" pitchFamily="18" charset="2"/>
                  </a:rPr>
                  <a:t>In</a:t>
                </a:r>
                <a:r>
                  <a:rPr lang="en-GB" dirty="0">
                    <a:solidFill>
                      <a:srgbClr val="FF0000"/>
                    </a:solidFill>
                    <a:sym typeface="Symbol" panose="05050102010706020507" pitchFamily="18" charset="2"/>
                  </a:rPr>
                  <a:t> canonical variational theory (CVT)</a:t>
                </a:r>
                <a:r>
                  <a:rPr lang="en-GB" dirty="0">
                    <a:sym typeface="Symbol" panose="05050102010706020507" pitchFamily="18" charset="2"/>
                  </a:rPr>
                  <a:t>, we minimize </a:t>
                </a:r>
                <a14:m>
                  <m:oMath xmlns:m="http://schemas.openxmlformats.org/officeDocument/2006/math">
                    <m:sSup>
                      <m:sSupPr>
                        <m:ctrlPr>
                          <a:rPr lang="en-GB"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𝑘</m:t>
                        </m:r>
                      </m:e>
                      <m:sup>
                        <m:r>
                          <m:rPr>
                            <m:sty m:val="p"/>
                          </m:rPr>
                          <a:rPr lang="es-ES">
                            <a:latin typeface="Cambria Math" panose="02040503050406030204" pitchFamily="18" charset="0"/>
                            <a:sym typeface="Symbol" panose="05050102010706020507" pitchFamily="18" charset="2"/>
                          </a:rPr>
                          <m:t>GT</m:t>
                        </m:r>
                      </m:sup>
                    </m:sSup>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𝑇</m:t>
                        </m:r>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𝑠</m:t>
                        </m:r>
                      </m:e>
                    </m:d>
                    <m:r>
                      <a:rPr lang="es-ES" i="1">
                        <a:latin typeface="Cambria Math" panose="02040503050406030204" pitchFamily="18" charset="0"/>
                        <a:sym typeface="Symbol" panose="05050102010706020507" pitchFamily="18" charset="2"/>
                      </a:rPr>
                      <m:t> </m:t>
                    </m:r>
                  </m:oMath>
                </a14:m>
                <a:r>
                  <a:rPr lang="en-GB" dirty="0">
                    <a:sym typeface="Symbol" panose="05050102010706020507" pitchFamily="18" charset="2"/>
                  </a:rPr>
                  <a:t>with respect to </a:t>
                </a:r>
                <a:r>
                  <a:rPr lang="en-GB" i="1" dirty="0">
                    <a:sym typeface="Symbol" panose="05050102010706020507" pitchFamily="18" charset="2"/>
                  </a:rPr>
                  <a:t>s</a:t>
                </a:r>
              </a:p>
              <a:p>
                <a:pPr>
                  <a:spcBef>
                    <a:spcPts val="600"/>
                  </a:spcBef>
                  <a:spcAft>
                    <a:spcPts val="1200"/>
                  </a:spcAft>
                </a:pPr>
                <a:r>
                  <a:rPr lang="en-GB" dirty="0">
                    <a:sym typeface="Symbol" panose="05050102010706020507" pitchFamily="18" charset="2"/>
                  </a:rPr>
                  <a:t>	 </a:t>
                </a:r>
                <a14:m>
                  <m:oMath xmlns:m="http://schemas.openxmlformats.org/officeDocument/2006/math">
                    <m:sSup>
                      <m:sSupPr>
                        <m:ctrlPr>
                          <a:rPr lang="en-GB" i="1">
                            <a:latin typeface="Cambria Math" panose="02040503050406030204" pitchFamily="18" charset="0"/>
                            <a:sym typeface="Symbol" panose="05050102010706020507" pitchFamily="18" charset="2"/>
                          </a:rPr>
                        </m:ctrlPr>
                      </m:sSupPr>
                      <m:e>
                        <m:sSup>
                          <m:sSupPr>
                            <m:ctrlPr>
                              <a:rPr lang="en-GB"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𝑘</m:t>
                            </m:r>
                          </m:e>
                          <m:sup>
                            <m:r>
                              <m:rPr>
                                <m:sty m:val="p"/>
                              </m:rPr>
                              <a:rPr lang="es-ES">
                                <a:latin typeface="Cambria Math" panose="02040503050406030204" pitchFamily="18" charset="0"/>
                                <a:sym typeface="Symbol" panose="05050102010706020507" pitchFamily="18" charset="2"/>
                              </a:rPr>
                              <m:t>CVT</m:t>
                            </m:r>
                          </m:sup>
                        </m:sSup>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𝑇</m:t>
                            </m:r>
                          </m:e>
                        </m:d>
                        <m:r>
                          <a:rPr lang="es-ES" i="1">
                            <a:latin typeface="Cambria Math" panose="02040503050406030204" pitchFamily="18" charset="0"/>
                            <a:sym typeface="Symbol" panose="05050102010706020507" pitchFamily="18" charset="2"/>
                          </a:rPr>
                          <m:t>=</m:t>
                        </m:r>
                        <m:func>
                          <m:funcPr>
                            <m:ctrlPr>
                              <a:rPr lang="es-ES" i="1">
                                <a:latin typeface="Cambria Math" panose="02040503050406030204" pitchFamily="18" charset="0"/>
                                <a:sym typeface="Symbol" panose="05050102010706020507" pitchFamily="18" charset="2"/>
                              </a:rPr>
                            </m:ctrlPr>
                          </m:funcPr>
                          <m:fName>
                            <m:limLow>
                              <m:limLowPr>
                                <m:ctrlPr>
                                  <a:rPr lang="es-ES" i="1">
                                    <a:latin typeface="Cambria Math" panose="02040503050406030204" pitchFamily="18" charset="0"/>
                                    <a:sym typeface="Symbol" panose="05050102010706020507" pitchFamily="18" charset="2"/>
                                  </a:rPr>
                                </m:ctrlPr>
                              </m:limLowPr>
                              <m:e>
                                <m:r>
                                  <m:rPr>
                                    <m:sty m:val="p"/>
                                  </m:rPr>
                                  <a:rPr lang="es-ES">
                                    <a:latin typeface="Cambria Math" panose="02040503050406030204" pitchFamily="18" charset="0"/>
                                    <a:sym typeface="Symbol" panose="05050102010706020507" pitchFamily="18" charset="2"/>
                                  </a:rPr>
                                  <m:t>min</m:t>
                                </m:r>
                              </m:e>
                              <m:lim>
                                <m:r>
                                  <a:rPr lang="es-ES" i="1">
                                    <a:latin typeface="Cambria Math" panose="02040503050406030204" pitchFamily="18" charset="0"/>
                                    <a:sym typeface="Symbol" panose="05050102010706020507" pitchFamily="18" charset="2"/>
                                  </a:rPr>
                                  <m:t>𝑠</m:t>
                                </m:r>
                              </m:lim>
                            </m:limLow>
                          </m:fName>
                          <m:e>
                            <m:sSup>
                              <m:sSupPr>
                                <m:ctrlPr>
                                  <a:rPr lang="en-GB"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𝑘</m:t>
                                </m:r>
                              </m:e>
                              <m:sup>
                                <m:r>
                                  <m:rPr>
                                    <m:sty m:val="p"/>
                                  </m:rPr>
                                  <a:rPr lang="es-ES">
                                    <a:latin typeface="Cambria Math" panose="02040503050406030204" pitchFamily="18" charset="0"/>
                                    <a:sym typeface="Symbol" panose="05050102010706020507" pitchFamily="18" charset="2"/>
                                  </a:rPr>
                                  <m:t>GT</m:t>
                                </m:r>
                              </m:sup>
                            </m:sSup>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𝑇</m:t>
                                </m:r>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𝑠</m:t>
                                </m:r>
                              </m:e>
                            </m:d>
                            <m:r>
                              <a:rPr lang="es-ES" i="1">
                                <a:latin typeface="Cambria Math" panose="02040503050406030204" pitchFamily="18" charset="0"/>
                                <a:sym typeface="Symbol" panose="05050102010706020507" pitchFamily="18" charset="2"/>
                              </a:rPr>
                              <m:t>=</m:t>
                            </m:r>
                          </m:e>
                        </m:func>
                        <m:r>
                          <a:rPr lang="es-ES" i="1">
                            <a:latin typeface="Cambria Math" panose="02040503050406030204" pitchFamily="18" charset="0"/>
                            <a:sym typeface="Symbol" panose="05050102010706020507" pitchFamily="18" charset="2"/>
                          </a:rPr>
                          <m:t>𝑘</m:t>
                        </m:r>
                      </m:e>
                      <m:sup>
                        <m:r>
                          <m:rPr>
                            <m:sty m:val="p"/>
                          </m:rPr>
                          <a:rPr lang="es-ES">
                            <a:latin typeface="Cambria Math" panose="02040503050406030204" pitchFamily="18" charset="0"/>
                            <a:sym typeface="Symbol" panose="05050102010706020507" pitchFamily="18" charset="2"/>
                          </a:rPr>
                          <m:t>GT</m:t>
                        </m:r>
                      </m:sup>
                    </m:sSup>
                    <m:d>
                      <m:dPr>
                        <m:begChr m:val="["/>
                        <m:endChr m:val="]"/>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𝑇</m:t>
                        </m:r>
                        <m:r>
                          <a:rPr lang="es-ES" i="1">
                            <a:latin typeface="Cambria Math" panose="02040503050406030204" pitchFamily="18" charset="0"/>
                            <a:sym typeface="Symbol" panose="05050102010706020507" pitchFamily="18" charset="2"/>
                          </a:rPr>
                          <m:t>,</m:t>
                        </m:r>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𝑠</m:t>
                            </m:r>
                          </m:e>
                          <m:sup>
                            <m:r>
                              <m:rPr>
                                <m:sty m:val="p"/>
                              </m:rPr>
                              <a:rPr lang="es-ES">
                                <a:latin typeface="Cambria Math" panose="02040503050406030204" pitchFamily="18" charset="0"/>
                                <a:sym typeface="Symbol" panose="05050102010706020507" pitchFamily="18" charset="2"/>
                              </a:rPr>
                              <m:t>CVT</m:t>
                            </m:r>
                          </m:sup>
                        </m:sSup>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𝑇</m:t>
                        </m:r>
                        <m:r>
                          <a:rPr lang="es-ES" i="1">
                            <a:latin typeface="Cambria Math" panose="02040503050406030204" pitchFamily="18" charset="0"/>
                            <a:sym typeface="Symbol" panose="05050102010706020507" pitchFamily="18" charset="2"/>
                          </a:rPr>
                          <m:t>)</m:t>
                        </m:r>
                      </m:e>
                    </m:d>
                  </m:oMath>
                </a14:m>
                <a:r>
                  <a:rPr lang="en-GB" dirty="0">
                    <a:sym typeface="Symbol" panose="05050102010706020507" pitchFamily="18" charset="2"/>
                  </a:rPr>
                  <a:t>			(34)</a:t>
                </a:r>
              </a:p>
              <a:p>
                <a:pPr>
                  <a:spcBef>
                    <a:spcPts val="600"/>
                  </a:spcBef>
                  <a:spcAft>
                    <a:spcPts val="1200"/>
                  </a:spcAft>
                </a:pPr>
                <a:r>
                  <a:rPr lang="en-GB" dirty="0">
                    <a:sym typeface="Symbol" panose="05050102010706020507" pitchFamily="18" charset="2"/>
                  </a:rPr>
                  <a:t>where </a:t>
                </a:r>
                <a14:m>
                  <m:oMath xmlns:m="http://schemas.openxmlformats.org/officeDocument/2006/math">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𝑠</m:t>
                        </m:r>
                      </m:e>
                      <m:sup>
                        <m:r>
                          <m:rPr>
                            <m:sty m:val="p"/>
                          </m:rPr>
                          <a:rPr lang="es-ES">
                            <a:latin typeface="Cambria Math" panose="02040503050406030204" pitchFamily="18" charset="0"/>
                            <a:sym typeface="Symbol" panose="05050102010706020507" pitchFamily="18" charset="2"/>
                          </a:rPr>
                          <m:t>CVT</m:t>
                        </m:r>
                      </m:sup>
                    </m:sSup>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𝑇</m:t>
                    </m:r>
                    <m:r>
                      <a:rPr lang="es-ES" i="1">
                        <a:latin typeface="Cambria Math" panose="02040503050406030204" pitchFamily="18" charset="0"/>
                        <a:sym typeface="Symbol" panose="05050102010706020507" pitchFamily="18" charset="2"/>
                      </a:rPr>
                      <m:t>)</m:t>
                    </m:r>
                  </m:oMath>
                </a14:m>
                <a:r>
                  <a:rPr lang="en-GB" dirty="0">
                    <a:sym typeface="Symbol" panose="05050102010706020507" pitchFamily="18" charset="2"/>
                  </a:rPr>
                  <a:t> is the location of the dividing surface that minimizes eq. (33).</a:t>
                </a:r>
                <a:endParaRPr lang="en-GB" dirty="0"/>
              </a:p>
              <a:p>
                <a:endParaRPr lang="en-GB" dirty="0"/>
              </a:p>
            </p:txBody>
          </p:sp>
        </mc:Choice>
        <mc:Fallback xmlns="">
          <p:sp>
            <p:nvSpPr>
              <p:cNvPr id="6" name="CuadroTexto 5">
                <a:extLst>
                  <a:ext uri="{FF2B5EF4-FFF2-40B4-BE49-F238E27FC236}">
                    <a16:creationId xmlns:a16="http://schemas.microsoft.com/office/drawing/2014/main" id="{D7379D7C-F761-7146-B566-1C279712842A}"/>
                  </a:ext>
                </a:extLst>
              </p:cNvPr>
              <p:cNvSpPr txBox="1">
                <a:spLocks noRot="1" noChangeAspect="1" noMove="1" noResize="1" noEditPoints="1" noAdjustHandles="1" noChangeArrowheads="1" noChangeShapeType="1" noTextEdit="1"/>
              </p:cNvSpPr>
              <p:nvPr/>
            </p:nvSpPr>
            <p:spPr>
              <a:xfrm>
                <a:off x="335202" y="4511040"/>
                <a:ext cx="8188139" cy="1932324"/>
              </a:xfrm>
              <a:prstGeom prst="rect">
                <a:avLst/>
              </a:prstGeom>
              <a:blipFill>
                <a:blip r:embed="rId4"/>
                <a:stretch>
                  <a:fillRect l="-464"/>
                </a:stretch>
              </a:blipFill>
            </p:spPr>
            <p:txBody>
              <a:bodyPr/>
              <a:lstStyle/>
              <a:p>
                <a:r>
                  <a:rPr lang="en-GB">
                    <a:noFill/>
                  </a:rPr>
                  <a:t> </a:t>
                </a:r>
              </a:p>
            </p:txBody>
          </p:sp>
        </mc:Fallback>
      </mc:AlternateContent>
      <p:sp>
        <p:nvSpPr>
          <p:cNvPr id="10" name="CuadroTexto 9">
            <a:extLst>
              <a:ext uri="{FF2B5EF4-FFF2-40B4-BE49-F238E27FC236}">
                <a16:creationId xmlns:a16="http://schemas.microsoft.com/office/drawing/2014/main" id="{4580534E-988E-4B8E-AEB6-53B1A6A0CCD7}"/>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151842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a:solidFill>
                  <a:srgbClr val="002060"/>
                </a:solidFill>
                <a:sym typeface="Symbol" panose="05050102010706020507" pitchFamily="18" charset="2"/>
              </a:rPr>
              <a:t>Variational Transition State Theory</a:t>
            </a:r>
            <a:endParaRPr lang="en-US" b="1" baseline="30000">
              <a:solidFill>
                <a:schemeClr val="accent2"/>
              </a:solidFill>
              <a:latin typeface="Verdana" pitchFamily="34" charset="0"/>
            </a:endParaRPr>
          </a:p>
        </p:txBody>
      </p:sp>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BC771969-4317-4967-8A73-4E2D0D6B3EBC}"/>
                  </a:ext>
                </a:extLst>
              </p:cNvPr>
              <p:cNvSpPr txBox="1"/>
              <p:nvPr/>
            </p:nvSpPr>
            <p:spPr>
              <a:xfrm>
                <a:off x="122546" y="519845"/>
                <a:ext cx="8604517" cy="3070584"/>
              </a:xfrm>
              <a:prstGeom prst="rect">
                <a:avLst/>
              </a:prstGeom>
              <a:noFill/>
            </p:spPr>
            <p:txBody>
              <a:bodyPr wrap="square" rtlCol="0">
                <a:spAutoFit/>
              </a:bodyPr>
              <a:lstStyle/>
              <a:p>
                <a:pPr>
                  <a:spcBef>
                    <a:spcPts val="600"/>
                  </a:spcBef>
                  <a:spcAft>
                    <a:spcPts val="1200"/>
                  </a:spcAft>
                </a:pPr>
                <a:r>
                  <a:rPr lang="en-GB" dirty="0">
                    <a:sym typeface="Symbol" panose="05050102010706020507" pitchFamily="18" charset="2"/>
                  </a:rPr>
                  <a:t>Alternative expressions for </a:t>
                </a:r>
                <a:r>
                  <a:rPr lang="en-GB" dirty="0" err="1">
                    <a:sym typeface="Symbol" panose="05050102010706020507" pitchFamily="18" charset="2"/>
                  </a:rPr>
                  <a:t>eqs</a:t>
                </a:r>
                <a:r>
                  <a:rPr lang="en-GB" dirty="0">
                    <a:sym typeface="Symbol" panose="05050102010706020507" pitchFamily="18" charset="2"/>
                  </a:rPr>
                  <a:t>. (33) and (34) are</a:t>
                </a:r>
              </a:p>
              <a:p>
                <a:pPr>
                  <a:spcBef>
                    <a:spcPts val="600"/>
                  </a:spcBef>
                  <a:spcAft>
                    <a:spcPts val="1200"/>
                  </a:spcAft>
                </a:pPr>
                <a14:m>
                  <m:oMath xmlns:m="http://schemas.openxmlformats.org/officeDocument/2006/math">
                    <m:sSup>
                      <m:sSupPr>
                        <m:ctrlPr>
                          <a:rPr lang="en-GB"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𝑘</m:t>
                        </m:r>
                      </m:e>
                      <m:sup>
                        <m:r>
                          <m:rPr>
                            <m:sty m:val="p"/>
                          </m:rPr>
                          <a:rPr lang="es-ES">
                            <a:latin typeface="Cambria Math" panose="02040503050406030204" pitchFamily="18" charset="0"/>
                            <a:sym typeface="Symbol" panose="05050102010706020507" pitchFamily="18" charset="2"/>
                          </a:rPr>
                          <m:t>GT</m:t>
                        </m:r>
                      </m:sup>
                    </m:sSup>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𝑇</m:t>
                        </m:r>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𝑠</m:t>
                        </m:r>
                      </m:e>
                    </m:d>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r>
                          <a:rPr lang="es-ES" i="1">
                            <a:latin typeface="Cambria Math" panose="02040503050406030204" pitchFamily="18" charset="0"/>
                            <a:ea typeface="Cambria Math" panose="02040503050406030204" pitchFamily="18" charset="0"/>
                            <a:sym typeface="Symbol" panose="05050102010706020507" pitchFamily="18" charset="2"/>
                          </a:rPr>
                          <m:t>h</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𝑐</m:t>
                            </m:r>
                            <m:r>
                              <a:rPr lang="es-ES" i="1">
                                <a:latin typeface="Cambria Math" panose="02040503050406030204" pitchFamily="18" charset="0"/>
                                <a:ea typeface="Cambria Math" panose="02040503050406030204" pitchFamily="18" charset="0"/>
                                <a:sym typeface="Symbol" panose="05050102010706020507" pitchFamily="18" charset="2"/>
                              </a:rPr>
                              <m:t>°)</m:t>
                            </m:r>
                          </m:e>
                          <m:sup>
                            <m:r>
                              <a:rPr lang="es-ES" i="1">
                                <a:latin typeface="Cambria Math" panose="02040503050406030204" pitchFamily="18" charset="0"/>
                                <a:ea typeface="Cambria Math" panose="02040503050406030204" pitchFamily="18" charset="0"/>
                                <a:sym typeface="Symbol" panose="05050102010706020507" pitchFamily="18" charset="2"/>
                              </a:rPr>
                              <m:t>𝑚</m:t>
                            </m:r>
                            <m:r>
                              <a:rPr lang="es-ES" b="0" i="1" smtClean="0">
                                <a:latin typeface="Cambria Math" panose="02040503050406030204" pitchFamily="18" charset="0"/>
                                <a:ea typeface="Cambria Math" panose="02040503050406030204" pitchFamily="18" charset="0"/>
                                <a:sym typeface="Symbol" panose="05050102010706020507" pitchFamily="18" charset="2"/>
                              </a:rPr>
                              <m:t>−1</m:t>
                            </m:r>
                          </m:sup>
                        </m:sSup>
                      </m:den>
                    </m:f>
                    <m:r>
                      <m:rPr>
                        <m:sty m:val="p"/>
                      </m:rPr>
                      <a:rPr lang="es-ES">
                        <a:latin typeface="Cambria Math" panose="02040503050406030204" pitchFamily="18" charset="0"/>
                        <a:ea typeface="Cambria Math" panose="02040503050406030204" pitchFamily="18" charset="0"/>
                        <a:sym typeface="Symbol" panose="05050102010706020507" pitchFamily="18" charset="2"/>
                      </a:rPr>
                      <m:t>exp</m:t>
                    </m:r>
                    <m:d>
                      <m:dPr>
                        <m:begChr m:val="["/>
                        <m:endChr m:val="]"/>
                        <m:ctrlPr>
                          <a:rPr lang="es-ES" i="1">
                            <a:latin typeface="Cambria Math" panose="02040503050406030204" pitchFamily="18" charset="0"/>
                            <a:ea typeface="Cambria Math" panose="02040503050406030204" pitchFamily="18" charset="0"/>
                            <a:sym typeface="Symbol" panose="05050102010706020507" pitchFamily="18" charset="2"/>
                          </a:rPr>
                        </m:ctrlPr>
                      </m:dPr>
                      <m:e>
                        <m:r>
                          <a:rPr lang="es-ES" i="1">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r>
                              <a:rPr lang="es-ES" i="1">
                                <a:latin typeface="Cambria Math" panose="02040503050406030204" pitchFamily="18" charset="0"/>
                                <a:ea typeface="Cambria Math" panose="02040503050406030204" pitchFamily="18" charset="0"/>
                                <a:sym typeface="Symbol" panose="05050102010706020507" pitchFamily="18" charset="2"/>
                              </a:rPr>
                              <m:t>∆</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𝐺</m:t>
                                </m:r>
                              </m:e>
                              <m:sup>
                                <m:r>
                                  <m:rPr>
                                    <m:sty m:val="p"/>
                                  </m:rPr>
                                  <a:rPr lang="es-ES">
                                    <a:latin typeface="Cambria Math" panose="02040503050406030204" pitchFamily="18" charset="0"/>
                                    <a:ea typeface="Cambria Math" panose="02040503050406030204" pitchFamily="18" charset="0"/>
                                    <a:sym typeface="Symbol" panose="05050102010706020507" pitchFamily="18" charset="2"/>
                                  </a:rPr>
                                  <m:t>GT</m:t>
                                </m:r>
                                <m:r>
                                  <a:rPr lang="es-ES" i="1">
                                    <a:latin typeface="Cambria Math" panose="02040503050406030204" pitchFamily="18" charset="0"/>
                                    <a:ea typeface="Cambria Math" panose="02040503050406030204" pitchFamily="18" charset="0"/>
                                    <a:sym typeface="Symbol" panose="05050102010706020507" pitchFamily="18" charset="2"/>
                                  </a:rPr>
                                  <m:t>,°</m:t>
                                </m:r>
                              </m:sup>
                            </m:sSup>
                            <m:r>
                              <a:rPr lang="es-ES" i="1">
                                <a:latin typeface="Cambria Math" panose="02040503050406030204" pitchFamily="18" charset="0"/>
                                <a:ea typeface="Cambria Math" panose="02040503050406030204" pitchFamily="18" charset="0"/>
                                <a:sym typeface="Symbol" panose="05050102010706020507" pitchFamily="18" charset="2"/>
                              </a:rPr>
                              <m:t>(</m:t>
                            </m:r>
                            <m:r>
                              <a:rPr lang="es-ES" b="0" i="1" smtClean="0">
                                <a:latin typeface="Cambria Math" panose="02040503050406030204" pitchFamily="18" charset="0"/>
                                <a:ea typeface="Cambria Math" panose="02040503050406030204" pitchFamily="18" charset="0"/>
                                <a:sym typeface="Symbol" panose="05050102010706020507" pitchFamily="18" charset="2"/>
                              </a:rPr>
                              <m:t>𝑇</m:t>
                            </m:r>
                            <m:r>
                              <a:rPr lang="es-ES" b="0" i="1" smtClean="0">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𝑠</m:t>
                            </m:r>
                            <m:r>
                              <a:rPr lang="es-ES" i="1">
                                <a:latin typeface="Cambria Math" panose="02040503050406030204" pitchFamily="18" charset="0"/>
                                <a:ea typeface="Cambria Math" panose="02040503050406030204" pitchFamily="18" charset="0"/>
                                <a:sym typeface="Symbol" panose="05050102010706020507" pitchFamily="18" charset="2"/>
                              </a:rPr>
                              <m:t>)</m:t>
                            </m:r>
                          </m:num>
                          <m:den>
                            <m:r>
                              <a:rPr lang="es-ES" b="0" i="1" smtClean="0">
                                <a:latin typeface="Cambria Math" panose="02040503050406030204" pitchFamily="18" charset="0"/>
                                <a:ea typeface="Cambria Math" panose="02040503050406030204" pitchFamily="18" charset="0"/>
                                <a:sym typeface="Symbol" panose="05050102010706020507" pitchFamily="18" charset="2"/>
                              </a:rPr>
                              <m:t>𝑅</m:t>
                            </m:r>
                            <m:r>
                              <a:rPr lang="es-ES" i="1">
                                <a:latin typeface="Cambria Math" panose="02040503050406030204" pitchFamily="18" charset="0"/>
                                <a:ea typeface="Cambria Math" panose="02040503050406030204" pitchFamily="18" charset="0"/>
                                <a:sym typeface="Symbol" panose="05050102010706020507" pitchFamily="18" charset="2"/>
                              </a:rPr>
                              <m:t>𝑇</m:t>
                            </m:r>
                          </m:den>
                        </m:f>
                      </m:e>
                    </m:d>
                  </m:oMath>
                </a14:m>
                <a:r>
                  <a:rPr lang="en-GB" dirty="0">
                    <a:sym typeface="Symbol" panose="05050102010706020507" pitchFamily="18" charset="2"/>
                  </a:rPr>
                  <a:t>		(35)	</a:t>
                </a:r>
              </a:p>
              <a:p>
                <a:pPr>
                  <a:spcBef>
                    <a:spcPts val="600"/>
                  </a:spcBef>
                  <a:spcAft>
                    <a:spcPts val="1200"/>
                  </a:spcAft>
                </a:pPr>
                <a:endParaRPr lang="en-GB" sz="1200" dirty="0">
                  <a:sym typeface="Symbol" panose="05050102010706020507" pitchFamily="18" charset="2"/>
                </a:endParaRPr>
              </a:p>
              <a:p>
                <a:pPr>
                  <a:spcBef>
                    <a:spcPts val="600"/>
                  </a:spcBef>
                  <a:spcAft>
                    <a:spcPts val="1200"/>
                  </a:spcAft>
                </a:pPr>
                <a14:m>
                  <m:oMath xmlns:m="http://schemas.openxmlformats.org/officeDocument/2006/math">
                    <m:sSup>
                      <m:sSupPr>
                        <m:ctrlPr>
                          <a:rPr lang="en-GB"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𝑘</m:t>
                        </m:r>
                      </m:e>
                      <m:sup>
                        <m:r>
                          <m:rPr>
                            <m:sty m:val="p"/>
                          </m:rPr>
                          <a:rPr lang="es-ES" b="0" i="0" smtClean="0">
                            <a:latin typeface="Cambria Math" panose="02040503050406030204" pitchFamily="18" charset="0"/>
                            <a:sym typeface="Symbol" panose="05050102010706020507" pitchFamily="18" charset="2"/>
                          </a:rPr>
                          <m:t>CV</m:t>
                        </m:r>
                        <m:r>
                          <m:rPr>
                            <m:sty m:val="p"/>
                          </m:rPr>
                          <a:rPr lang="es-ES">
                            <a:latin typeface="Cambria Math" panose="02040503050406030204" pitchFamily="18" charset="0"/>
                            <a:sym typeface="Symbol" panose="05050102010706020507" pitchFamily="18" charset="2"/>
                          </a:rPr>
                          <m:t>T</m:t>
                        </m:r>
                      </m:sup>
                    </m:sSup>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𝑇</m:t>
                        </m:r>
                      </m:e>
                    </m:d>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r>
                          <a:rPr lang="es-ES" i="1">
                            <a:latin typeface="Cambria Math" panose="02040503050406030204" pitchFamily="18" charset="0"/>
                            <a:ea typeface="Cambria Math" panose="02040503050406030204" pitchFamily="18" charset="0"/>
                            <a:sym typeface="Symbol" panose="05050102010706020507" pitchFamily="18" charset="2"/>
                          </a:rPr>
                          <m:t>h</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𝑐</m:t>
                            </m:r>
                            <m:r>
                              <a:rPr lang="es-ES" i="1">
                                <a:latin typeface="Cambria Math" panose="02040503050406030204" pitchFamily="18" charset="0"/>
                                <a:ea typeface="Cambria Math" panose="02040503050406030204" pitchFamily="18" charset="0"/>
                                <a:sym typeface="Symbol" panose="05050102010706020507" pitchFamily="18" charset="2"/>
                              </a:rPr>
                              <m:t>°)</m:t>
                            </m:r>
                          </m:e>
                          <m:sup>
                            <m:r>
                              <a:rPr lang="es-ES" i="1">
                                <a:latin typeface="Cambria Math" panose="02040503050406030204" pitchFamily="18" charset="0"/>
                                <a:ea typeface="Cambria Math" panose="02040503050406030204" pitchFamily="18" charset="0"/>
                                <a:sym typeface="Symbol" panose="05050102010706020507" pitchFamily="18" charset="2"/>
                              </a:rPr>
                              <m:t>𝑚</m:t>
                            </m:r>
                            <m:r>
                              <a:rPr lang="es-ES" i="1">
                                <a:latin typeface="Cambria Math" panose="02040503050406030204" pitchFamily="18" charset="0"/>
                                <a:ea typeface="Cambria Math" panose="02040503050406030204" pitchFamily="18" charset="0"/>
                                <a:sym typeface="Symbol" panose="05050102010706020507" pitchFamily="18" charset="2"/>
                              </a:rPr>
                              <m:t>−1</m:t>
                            </m:r>
                          </m:sup>
                        </m:sSup>
                      </m:den>
                    </m:f>
                    <m:r>
                      <m:rPr>
                        <m:sty m:val="p"/>
                      </m:rPr>
                      <a:rPr lang="es-ES">
                        <a:latin typeface="Cambria Math" panose="02040503050406030204" pitchFamily="18" charset="0"/>
                        <a:ea typeface="Cambria Math" panose="02040503050406030204" pitchFamily="18" charset="0"/>
                        <a:sym typeface="Symbol" panose="05050102010706020507" pitchFamily="18" charset="2"/>
                      </a:rPr>
                      <m:t>exp</m:t>
                    </m:r>
                    <m:d>
                      <m:dPr>
                        <m:begChr m:val="["/>
                        <m:endChr m:val="]"/>
                        <m:ctrlPr>
                          <a:rPr lang="es-ES" i="1">
                            <a:latin typeface="Cambria Math" panose="02040503050406030204" pitchFamily="18" charset="0"/>
                            <a:ea typeface="Cambria Math" panose="02040503050406030204" pitchFamily="18" charset="0"/>
                            <a:sym typeface="Symbol" panose="05050102010706020507" pitchFamily="18" charset="2"/>
                          </a:rPr>
                        </m:ctrlPr>
                      </m:dPr>
                      <m:e>
                        <m:r>
                          <a:rPr lang="es-ES" i="1">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r>
                              <a:rPr lang="es-ES" i="1">
                                <a:latin typeface="Cambria Math" panose="02040503050406030204" pitchFamily="18" charset="0"/>
                                <a:ea typeface="Cambria Math" panose="02040503050406030204" pitchFamily="18" charset="0"/>
                                <a:sym typeface="Symbol" panose="05050102010706020507" pitchFamily="18" charset="2"/>
                              </a:rPr>
                              <m:t>∆</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𝐺</m:t>
                                </m:r>
                              </m:e>
                              <m:sup>
                                <m:r>
                                  <m:rPr>
                                    <m:sty m:val="p"/>
                                  </m:rPr>
                                  <a:rPr lang="es-ES" b="0" i="0" smtClean="0">
                                    <a:latin typeface="Cambria Math" panose="02040503050406030204" pitchFamily="18" charset="0"/>
                                    <a:ea typeface="Cambria Math" panose="02040503050406030204" pitchFamily="18" charset="0"/>
                                    <a:sym typeface="Symbol" panose="05050102010706020507" pitchFamily="18" charset="2"/>
                                  </a:rPr>
                                  <m:t>CV</m:t>
                                </m:r>
                                <m:r>
                                  <m:rPr>
                                    <m:sty m:val="p"/>
                                  </m:rPr>
                                  <a:rPr lang="es-ES">
                                    <a:latin typeface="Cambria Math" panose="02040503050406030204" pitchFamily="18" charset="0"/>
                                    <a:ea typeface="Cambria Math" panose="02040503050406030204" pitchFamily="18" charset="0"/>
                                    <a:sym typeface="Symbol" panose="05050102010706020507" pitchFamily="18" charset="2"/>
                                  </a:rPr>
                                  <m:t>T</m:t>
                                </m:r>
                                <m:r>
                                  <a:rPr lang="es-ES" i="1">
                                    <a:latin typeface="Cambria Math" panose="02040503050406030204" pitchFamily="18" charset="0"/>
                                    <a:ea typeface="Cambria Math" panose="02040503050406030204" pitchFamily="18" charset="0"/>
                                    <a:sym typeface="Symbol" panose="05050102010706020507" pitchFamily="18" charset="2"/>
                                  </a:rPr>
                                  <m:t>,°</m:t>
                                </m:r>
                              </m:sup>
                            </m:sSup>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𝑇</m:t>
                            </m:r>
                            <m:r>
                              <a:rPr lang="es-ES" i="1">
                                <a:latin typeface="Cambria Math" panose="02040503050406030204" pitchFamily="18" charset="0"/>
                                <a:ea typeface="Cambria Math" panose="02040503050406030204" pitchFamily="18" charset="0"/>
                                <a:sym typeface="Symbol" panose="05050102010706020507" pitchFamily="18" charset="2"/>
                              </a:rPr>
                              <m:t>)</m:t>
                            </m:r>
                          </m:num>
                          <m:den>
                            <m:r>
                              <a:rPr lang="es-ES" i="1">
                                <a:latin typeface="Cambria Math" panose="02040503050406030204" pitchFamily="18" charset="0"/>
                                <a:ea typeface="Cambria Math" panose="02040503050406030204" pitchFamily="18" charset="0"/>
                                <a:sym typeface="Symbol" panose="05050102010706020507" pitchFamily="18" charset="2"/>
                              </a:rPr>
                              <m:t>𝑅𝑇</m:t>
                            </m:r>
                          </m:den>
                        </m:f>
                      </m:e>
                    </m:d>
                  </m:oMath>
                </a14:m>
                <a:r>
                  <a:rPr lang="en-GB" dirty="0">
                    <a:sym typeface="Symbol" panose="05050102010706020507" pitchFamily="18" charset="2"/>
                  </a:rPr>
                  <a:t>   (36)</a:t>
                </a:r>
              </a:p>
              <a:p>
                <a:pPr>
                  <a:spcBef>
                    <a:spcPts val="600"/>
                  </a:spcBef>
                </a:pPr>
                <a:r>
                  <a:rPr lang="en-GB" dirty="0">
                    <a:sym typeface="Symbol" panose="05050102010706020507" pitchFamily="18" charset="2"/>
                  </a:rPr>
                  <a:t>where </a:t>
                </a:r>
                <a14:m>
                  <m:oMath xmlns:m="http://schemas.openxmlformats.org/officeDocument/2006/math">
                    <m:r>
                      <a:rPr lang="es-ES" i="1">
                        <a:latin typeface="Cambria Math" panose="02040503050406030204" pitchFamily="18" charset="0"/>
                        <a:ea typeface="Cambria Math" panose="02040503050406030204" pitchFamily="18" charset="0"/>
                        <a:sym typeface="Symbol" panose="05050102010706020507" pitchFamily="18" charset="2"/>
                      </a:rPr>
                      <m:t>∆</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𝐺</m:t>
                        </m:r>
                      </m:e>
                      <m:sup>
                        <m:r>
                          <m:rPr>
                            <m:sty m:val="p"/>
                          </m:rPr>
                          <a:rPr lang="es-ES">
                            <a:latin typeface="Cambria Math" panose="02040503050406030204" pitchFamily="18" charset="0"/>
                            <a:ea typeface="Cambria Math" panose="02040503050406030204" pitchFamily="18" charset="0"/>
                            <a:sym typeface="Symbol" panose="05050102010706020507" pitchFamily="18" charset="2"/>
                          </a:rPr>
                          <m:t>CVT</m:t>
                        </m:r>
                        <m:r>
                          <a:rPr lang="es-ES" i="1">
                            <a:latin typeface="Cambria Math" panose="02040503050406030204" pitchFamily="18" charset="0"/>
                            <a:ea typeface="Cambria Math" panose="02040503050406030204" pitchFamily="18" charset="0"/>
                            <a:sym typeface="Symbol" panose="05050102010706020507" pitchFamily="18" charset="2"/>
                          </a:rPr>
                          <m:t>,°</m:t>
                        </m:r>
                      </m:sup>
                    </m:sSup>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𝑇</m:t>
                    </m:r>
                    <m:r>
                      <a:rPr lang="es-ES" i="1">
                        <a:latin typeface="Cambria Math" panose="02040503050406030204" pitchFamily="18" charset="0"/>
                        <a:ea typeface="Cambria Math" panose="02040503050406030204" pitchFamily="18" charset="0"/>
                        <a:sym typeface="Symbol" panose="05050102010706020507" pitchFamily="18" charset="2"/>
                      </a:rPr>
                      <m:t>)=∆</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𝐺</m:t>
                        </m:r>
                      </m:e>
                      <m:sup>
                        <m:r>
                          <m:rPr>
                            <m:sty m:val="p"/>
                          </m:rPr>
                          <a:rPr lang="es-ES" b="0" i="0" smtClean="0">
                            <a:latin typeface="Cambria Math" panose="02040503050406030204" pitchFamily="18" charset="0"/>
                            <a:ea typeface="Cambria Math" panose="02040503050406030204" pitchFamily="18" charset="0"/>
                            <a:sym typeface="Symbol" panose="05050102010706020507" pitchFamily="18" charset="2"/>
                          </a:rPr>
                          <m:t>G</m:t>
                        </m:r>
                        <m:r>
                          <m:rPr>
                            <m:sty m:val="p"/>
                          </m:rPr>
                          <a:rPr lang="es-ES">
                            <a:latin typeface="Cambria Math" panose="02040503050406030204" pitchFamily="18" charset="0"/>
                            <a:ea typeface="Cambria Math" panose="02040503050406030204" pitchFamily="18" charset="0"/>
                            <a:sym typeface="Symbol" panose="05050102010706020507" pitchFamily="18" charset="2"/>
                          </a:rPr>
                          <m:t>T</m:t>
                        </m:r>
                        <m:r>
                          <a:rPr lang="es-ES" i="1">
                            <a:latin typeface="Cambria Math" panose="02040503050406030204" pitchFamily="18" charset="0"/>
                            <a:ea typeface="Cambria Math" panose="02040503050406030204" pitchFamily="18" charset="0"/>
                            <a:sym typeface="Symbol" panose="05050102010706020507" pitchFamily="18" charset="2"/>
                          </a:rPr>
                          <m:t>,°</m:t>
                        </m:r>
                      </m:sup>
                    </m:sSup>
                    <m:r>
                      <a:rPr lang="es-ES" b="0" i="1" smtClean="0">
                        <a:latin typeface="Cambria Math" panose="02040503050406030204" pitchFamily="18" charset="0"/>
                        <a:ea typeface="Cambria Math" panose="02040503050406030204" pitchFamily="18" charset="0"/>
                        <a:sym typeface="Symbol" panose="05050102010706020507" pitchFamily="18" charset="2"/>
                      </a:rPr>
                      <m:t>(</m:t>
                    </m:r>
                    <m:sSup>
                      <m:sSupPr>
                        <m:ctrlPr>
                          <a:rPr lang="es-ES" b="0" i="1" smtClean="0">
                            <a:latin typeface="Cambria Math" panose="02040503050406030204" pitchFamily="18" charset="0"/>
                            <a:ea typeface="Cambria Math" panose="02040503050406030204" pitchFamily="18" charset="0"/>
                            <a:sym typeface="Symbol" panose="05050102010706020507" pitchFamily="18" charset="2"/>
                          </a:rPr>
                        </m:ctrlPr>
                      </m:sSupPr>
                      <m:e>
                        <m:r>
                          <a:rPr lang="es-ES" b="0" i="1" smtClean="0">
                            <a:latin typeface="Cambria Math" panose="02040503050406030204" pitchFamily="18" charset="0"/>
                            <a:ea typeface="Cambria Math" panose="02040503050406030204" pitchFamily="18" charset="0"/>
                            <a:sym typeface="Symbol" panose="05050102010706020507" pitchFamily="18" charset="2"/>
                          </a:rPr>
                          <m:t>𝑇</m:t>
                        </m:r>
                        <m:r>
                          <a:rPr lang="es-ES" b="0" i="1" smtClean="0">
                            <a:latin typeface="Cambria Math" panose="02040503050406030204" pitchFamily="18" charset="0"/>
                            <a:ea typeface="Cambria Math" panose="02040503050406030204" pitchFamily="18" charset="0"/>
                            <a:sym typeface="Symbol" panose="05050102010706020507" pitchFamily="18" charset="2"/>
                          </a:rPr>
                          <m:t>,</m:t>
                        </m:r>
                        <m:r>
                          <a:rPr lang="es-ES" b="0" i="1" smtClean="0">
                            <a:latin typeface="Cambria Math" panose="02040503050406030204" pitchFamily="18" charset="0"/>
                            <a:ea typeface="Cambria Math" panose="02040503050406030204" pitchFamily="18" charset="0"/>
                            <a:sym typeface="Symbol" panose="05050102010706020507" pitchFamily="18" charset="2"/>
                          </a:rPr>
                          <m:t>𝑠</m:t>
                        </m:r>
                      </m:e>
                      <m:sup>
                        <m:r>
                          <m:rPr>
                            <m:sty m:val="p"/>
                          </m:rPr>
                          <a:rPr lang="es-ES" b="0" i="0" smtClean="0">
                            <a:latin typeface="Cambria Math" panose="02040503050406030204" pitchFamily="18" charset="0"/>
                            <a:ea typeface="Cambria Math" panose="02040503050406030204" pitchFamily="18" charset="0"/>
                            <a:sym typeface="Symbol" panose="05050102010706020507" pitchFamily="18" charset="2"/>
                          </a:rPr>
                          <m:t>CVT</m:t>
                        </m:r>
                      </m:sup>
                    </m:sSup>
                    <m:r>
                      <a:rPr lang="es-ES" b="0" i="1" smtClean="0">
                        <a:latin typeface="Cambria Math" panose="02040503050406030204" pitchFamily="18" charset="0"/>
                        <a:ea typeface="Cambria Math" panose="02040503050406030204" pitchFamily="18" charset="0"/>
                        <a:sym typeface="Symbol" panose="05050102010706020507" pitchFamily="18" charset="2"/>
                      </a:rPr>
                      <m:t>)</m:t>
                    </m:r>
                  </m:oMath>
                </a14:m>
                <a:endParaRPr lang="en-GB" dirty="0">
                  <a:sym typeface="Symbol" panose="05050102010706020507" pitchFamily="18" charset="2"/>
                </a:endParaRPr>
              </a:p>
              <a:p>
                <a:pPr>
                  <a:spcBef>
                    <a:spcPts val="600"/>
                  </a:spcBef>
                  <a:spcAft>
                    <a:spcPts val="1200"/>
                  </a:spcAft>
                </a:pPr>
                <a:r>
                  <a:rPr lang="en-GB" dirty="0">
                    <a:sym typeface="Symbol" panose="05050102010706020507" pitchFamily="18" charset="2"/>
                  </a:rPr>
                  <a:t>and </a:t>
                </a:r>
                <a:r>
                  <a:rPr lang="en-GB" i="1" dirty="0">
                    <a:latin typeface="Times New Roman" panose="02020603050405020304" pitchFamily="18" charset="0"/>
                    <a:cs typeface="Times New Roman" panose="02020603050405020304" pitchFamily="18" charset="0"/>
                    <a:sym typeface="Symbol" panose="05050102010706020507" pitchFamily="18" charset="2"/>
                  </a:rPr>
                  <a:t>m</a:t>
                </a:r>
                <a:r>
                  <a:rPr lang="en-GB" dirty="0">
                    <a:sym typeface="Symbol" panose="05050102010706020507" pitchFamily="18" charset="2"/>
                  </a:rPr>
                  <a:t> is the molecularity.	</a:t>
                </a:r>
              </a:p>
            </p:txBody>
          </p:sp>
        </mc:Choice>
        <mc:Fallback xmlns="">
          <p:sp>
            <p:nvSpPr>
              <p:cNvPr id="60" name="CuadroTexto 59">
                <a:extLst>
                  <a:ext uri="{FF2B5EF4-FFF2-40B4-BE49-F238E27FC236}">
                    <a16:creationId xmlns:a16="http://schemas.microsoft.com/office/drawing/2014/main" id="{BC771969-4317-4967-8A73-4E2D0D6B3EBC}"/>
                  </a:ext>
                </a:extLst>
              </p:cNvPr>
              <p:cNvSpPr txBox="1">
                <a:spLocks noRot="1" noChangeAspect="1" noMove="1" noResize="1" noEditPoints="1" noAdjustHandles="1" noChangeArrowheads="1" noChangeShapeType="1" noTextEdit="1"/>
              </p:cNvSpPr>
              <p:nvPr/>
            </p:nvSpPr>
            <p:spPr>
              <a:xfrm>
                <a:off x="122546" y="519845"/>
                <a:ext cx="8604517" cy="3070584"/>
              </a:xfrm>
              <a:prstGeom prst="rect">
                <a:avLst/>
              </a:prstGeom>
              <a:blipFill>
                <a:blip r:embed="rId3"/>
                <a:stretch>
                  <a:fillRect l="-590" t="-823" b="-2058"/>
                </a:stretch>
              </a:blipFill>
            </p:spPr>
            <p:txBody>
              <a:bodyPr/>
              <a:lstStyle/>
              <a:p>
                <a:r>
                  <a:rPr lang="en-GB">
                    <a:noFill/>
                  </a:rPr>
                  <a:t> </a:t>
                </a:r>
              </a:p>
            </p:txBody>
          </p:sp>
        </mc:Fallback>
      </mc:AlternateContent>
      <p:sp>
        <p:nvSpPr>
          <p:cNvPr id="6" name="CuadroTexto 5">
            <a:extLst>
              <a:ext uri="{FF2B5EF4-FFF2-40B4-BE49-F238E27FC236}">
                <a16:creationId xmlns:a16="http://schemas.microsoft.com/office/drawing/2014/main" id="{AE8B895F-975D-45AA-8CFC-80A9D25CD4AB}"/>
              </a:ext>
            </a:extLst>
          </p:cNvPr>
          <p:cNvSpPr txBox="1"/>
          <p:nvPr/>
        </p:nvSpPr>
        <p:spPr>
          <a:xfrm>
            <a:off x="155645" y="6246154"/>
            <a:ext cx="8939720" cy="307777"/>
          </a:xfrm>
          <a:prstGeom prst="rect">
            <a:avLst/>
          </a:prstGeom>
          <a:noFill/>
        </p:spPr>
        <p:txBody>
          <a:bodyPr wrap="square" rtlCol="0">
            <a:spAutoFit/>
          </a:bodyPr>
          <a:lstStyle/>
          <a:p>
            <a:pPr marL="342900" indent="-342900">
              <a:buFont typeface="+mj-lt"/>
              <a:buAutoNum type="arabicPeriod"/>
            </a:pPr>
            <a:r>
              <a:rPr lang="en-US" sz="1400"/>
              <a:t>Y.-Y. Chuang and D. G. </a:t>
            </a:r>
            <a:r>
              <a:rPr lang="en-US" sz="1400" err="1"/>
              <a:t>Truhlar</a:t>
            </a:r>
            <a:r>
              <a:rPr lang="en-US" sz="1400"/>
              <a:t>, J. Phys. Chem. A, 102, 242 (1998)</a:t>
            </a:r>
            <a:r>
              <a:rPr lang="es-ES_tradnl" sz="1400"/>
              <a:t>.</a:t>
            </a:r>
          </a:p>
        </p:txBody>
      </p:sp>
      <p:grpSp>
        <p:nvGrpSpPr>
          <p:cNvPr id="7" name="Grupo 6">
            <a:extLst>
              <a:ext uri="{FF2B5EF4-FFF2-40B4-BE49-F238E27FC236}">
                <a16:creationId xmlns:a16="http://schemas.microsoft.com/office/drawing/2014/main" id="{68157EB2-BA85-4833-BF29-382E35ECEBB4}"/>
              </a:ext>
            </a:extLst>
          </p:cNvPr>
          <p:cNvGrpSpPr/>
          <p:nvPr/>
        </p:nvGrpSpPr>
        <p:grpSpPr>
          <a:xfrm>
            <a:off x="4051496" y="2048393"/>
            <a:ext cx="5260904" cy="4164012"/>
            <a:chOff x="4051496" y="2048393"/>
            <a:chExt cx="5260904" cy="4164012"/>
          </a:xfrm>
        </p:grpSpPr>
        <p:sp>
          <p:nvSpPr>
            <p:cNvPr id="9" name="Freeform 6">
              <a:extLst>
                <a:ext uri="{FF2B5EF4-FFF2-40B4-BE49-F238E27FC236}">
                  <a16:creationId xmlns:a16="http://schemas.microsoft.com/office/drawing/2014/main" id="{C7A7A4DE-3DC2-44C5-BE05-43AF6EA681ED}"/>
                </a:ext>
              </a:extLst>
            </p:cNvPr>
            <p:cNvSpPr>
              <a:spLocks/>
            </p:cNvSpPr>
            <p:nvPr/>
          </p:nvSpPr>
          <p:spPr bwMode="auto">
            <a:xfrm>
              <a:off x="4894388" y="3735905"/>
              <a:ext cx="3965575" cy="1770062"/>
            </a:xfrm>
            <a:custGeom>
              <a:avLst/>
              <a:gdLst/>
              <a:ahLst/>
              <a:cxnLst>
                <a:cxn ang="0">
                  <a:pos x="0" y="644"/>
                </a:cxn>
                <a:cxn ang="0">
                  <a:pos x="186" y="632"/>
                </a:cxn>
                <a:cxn ang="0">
                  <a:pos x="360" y="554"/>
                </a:cxn>
                <a:cxn ang="0">
                  <a:pos x="570" y="380"/>
                </a:cxn>
                <a:cxn ang="0">
                  <a:pos x="816" y="146"/>
                </a:cxn>
                <a:cxn ang="0">
                  <a:pos x="1026" y="20"/>
                </a:cxn>
                <a:cxn ang="0">
                  <a:pos x="1218" y="26"/>
                </a:cxn>
                <a:cxn ang="0">
                  <a:pos x="1392" y="164"/>
                </a:cxn>
                <a:cxn ang="0">
                  <a:pos x="1554" y="398"/>
                </a:cxn>
                <a:cxn ang="0">
                  <a:pos x="1698" y="656"/>
                </a:cxn>
                <a:cxn ang="0">
                  <a:pos x="1818" y="878"/>
                </a:cxn>
                <a:cxn ang="0">
                  <a:pos x="1944" y="950"/>
                </a:cxn>
                <a:cxn ang="0">
                  <a:pos x="2106" y="968"/>
                </a:cxn>
              </a:cxnLst>
              <a:rect l="0" t="0" r="r" b="b"/>
              <a:pathLst>
                <a:path w="2106" h="968">
                  <a:moveTo>
                    <a:pt x="0" y="644"/>
                  </a:moveTo>
                  <a:cubicBezTo>
                    <a:pt x="63" y="645"/>
                    <a:pt x="126" y="647"/>
                    <a:pt x="186" y="632"/>
                  </a:cubicBezTo>
                  <a:cubicBezTo>
                    <a:pt x="246" y="617"/>
                    <a:pt x="296" y="596"/>
                    <a:pt x="360" y="554"/>
                  </a:cubicBezTo>
                  <a:cubicBezTo>
                    <a:pt x="424" y="512"/>
                    <a:pt x="494" y="448"/>
                    <a:pt x="570" y="380"/>
                  </a:cubicBezTo>
                  <a:cubicBezTo>
                    <a:pt x="646" y="312"/>
                    <a:pt x="740" y="206"/>
                    <a:pt x="816" y="146"/>
                  </a:cubicBezTo>
                  <a:cubicBezTo>
                    <a:pt x="892" y="86"/>
                    <a:pt x="959" y="40"/>
                    <a:pt x="1026" y="20"/>
                  </a:cubicBezTo>
                  <a:cubicBezTo>
                    <a:pt x="1093" y="0"/>
                    <a:pt x="1157" y="2"/>
                    <a:pt x="1218" y="26"/>
                  </a:cubicBezTo>
                  <a:cubicBezTo>
                    <a:pt x="1279" y="50"/>
                    <a:pt x="1336" y="102"/>
                    <a:pt x="1392" y="164"/>
                  </a:cubicBezTo>
                  <a:cubicBezTo>
                    <a:pt x="1448" y="226"/>
                    <a:pt x="1503" y="316"/>
                    <a:pt x="1554" y="398"/>
                  </a:cubicBezTo>
                  <a:cubicBezTo>
                    <a:pt x="1605" y="480"/>
                    <a:pt x="1654" y="576"/>
                    <a:pt x="1698" y="656"/>
                  </a:cubicBezTo>
                  <a:cubicBezTo>
                    <a:pt x="1742" y="736"/>
                    <a:pt x="1777" y="829"/>
                    <a:pt x="1818" y="878"/>
                  </a:cubicBezTo>
                  <a:cubicBezTo>
                    <a:pt x="1859" y="927"/>
                    <a:pt x="1896" y="935"/>
                    <a:pt x="1944" y="950"/>
                  </a:cubicBezTo>
                  <a:cubicBezTo>
                    <a:pt x="1992" y="965"/>
                    <a:pt x="2079" y="967"/>
                    <a:pt x="2106" y="968"/>
                  </a:cubicBezTo>
                </a:path>
              </a:pathLst>
            </a:custGeom>
            <a:noFill/>
            <a:ln w="28575" cmpd="sng">
              <a:solidFill>
                <a:srgbClr val="007457"/>
              </a:solidFill>
              <a:round/>
              <a:headEnd/>
              <a:tailEnd/>
            </a:ln>
            <a:effectLst/>
          </p:spPr>
          <p:txBody>
            <a:bodyPr>
              <a:prstTxWarp prst="textNoShape">
                <a:avLst/>
              </a:prstTxWarp>
            </a:bodyPr>
            <a:lstStyle/>
            <a:p>
              <a:endParaRPr lang="es-ES_tradnl"/>
            </a:p>
          </p:txBody>
        </p:sp>
        <p:sp>
          <p:nvSpPr>
            <p:cNvPr id="10" name="Line 9">
              <a:extLst>
                <a:ext uri="{FF2B5EF4-FFF2-40B4-BE49-F238E27FC236}">
                  <a16:creationId xmlns:a16="http://schemas.microsoft.com/office/drawing/2014/main" id="{8988C3E1-303A-4EED-9920-66459D3781A8}"/>
                </a:ext>
              </a:extLst>
            </p:cNvPr>
            <p:cNvSpPr>
              <a:spLocks noChangeShapeType="1"/>
            </p:cNvSpPr>
            <p:nvPr/>
          </p:nvSpPr>
          <p:spPr bwMode="auto">
            <a:xfrm>
              <a:off x="4697538" y="5659955"/>
              <a:ext cx="4249738" cy="1587"/>
            </a:xfrm>
            <a:prstGeom prst="line">
              <a:avLst/>
            </a:prstGeom>
            <a:noFill/>
            <a:ln w="19050">
              <a:solidFill>
                <a:schemeClr val="tx1"/>
              </a:solidFill>
              <a:round/>
              <a:headEnd/>
              <a:tailEnd/>
            </a:ln>
            <a:effectLst/>
          </p:spPr>
          <p:txBody>
            <a:bodyPr>
              <a:prstTxWarp prst="textNoShape">
                <a:avLst/>
              </a:prstTxWarp>
            </a:bodyPr>
            <a:lstStyle/>
            <a:p>
              <a:endParaRPr lang="es-ES_tradnl"/>
            </a:p>
          </p:txBody>
        </p:sp>
        <p:sp>
          <p:nvSpPr>
            <p:cNvPr id="12" name="Line 11">
              <a:extLst>
                <a:ext uri="{FF2B5EF4-FFF2-40B4-BE49-F238E27FC236}">
                  <a16:creationId xmlns:a16="http://schemas.microsoft.com/office/drawing/2014/main" id="{585C4EA7-E644-4FD6-923D-0742376D5C0E}"/>
                </a:ext>
              </a:extLst>
            </p:cNvPr>
            <p:cNvSpPr>
              <a:spLocks noChangeShapeType="1"/>
            </p:cNvSpPr>
            <p:nvPr/>
          </p:nvSpPr>
          <p:spPr bwMode="auto">
            <a:xfrm flipH="1" flipV="1">
              <a:off x="6981950" y="2589730"/>
              <a:ext cx="9525" cy="3052762"/>
            </a:xfrm>
            <a:prstGeom prst="line">
              <a:avLst/>
            </a:prstGeom>
            <a:noFill/>
            <a:ln w="38100" cap="rnd">
              <a:solidFill>
                <a:srgbClr val="007457"/>
              </a:solidFill>
              <a:prstDash val="sysDot"/>
              <a:round/>
              <a:headEnd/>
              <a:tailEnd/>
            </a:ln>
            <a:effectLst/>
          </p:spPr>
          <p:txBody>
            <a:bodyPr>
              <a:prstTxWarp prst="textNoShape">
                <a:avLst/>
              </a:prstTxWarp>
            </a:bodyPr>
            <a:lstStyle/>
            <a:p>
              <a:endParaRPr lang="es-ES_tradnl"/>
            </a:p>
          </p:txBody>
        </p:sp>
        <p:sp>
          <p:nvSpPr>
            <p:cNvPr id="13" name="Text Box 14">
              <a:extLst>
                <a:ext uri="{FF2B5EF4-FFF2-40B4-BE49-F238E27FC236}">
                  <a16:creationId xmlns:a16="http://schemas.microsoft.com/office/drawing/2014/main" id="{DB8C8869-27E3-4682-9343-A47111366D4C}"/>
                </a:ext>
              </a:extLst>
            </p:cNvPr>
            <p:cNvSpPr txBox="1">
              <a:spLocks noChangeArrowheads="1"/>
            </p:cNvSpPr>
            <p:nvPr/>
          </p:nvSpPr>
          <p:spPr bwMode="auto">
            <a:xfrm>
              <a:off x="6820025" y="3586680"/>
              <a:ext cx="317500"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sym typeface="Symbol" pitchFamily="-112" charset="2"/>
                </a:rPr>
                <a:t></a:t>
              </a:r>
            </a:p>
          </p:txBody>
        </p:sp>
        <p:sp>
          <p:nvSpPr>
            <p:cNvPr id="14" name="Text Box 22">
              <a:extLst>
                <a:ext uri="{FF2B5EF4-FFF2-40B4-BE49-F238E27FC236}">
                  <a16:creationId xmlns:a16="http://schemas.microsoft.com/office/drawing/2014/main" id="{5A00BAB6-8F6C-42E6-95D4-564C50DFB1D4}"/>
                </a:ext>
              </a:extLst>
            </p:cNvPr>
            <p:cNvSpPr txBox="1">
              <a:spLocks noChangeArrowheads="1"/>
            </p:cNvSpPr>
            <p:nvPr/>
          </p:nvSpPr>
          <p:spPr bwMode="auto">
            <a:xfrm>
              <a:off x="6121525" y="3988318"/>
              <a:ext cx="317500"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sym typeface="Symbol" pitchFamily="-112" charset="2"/>
                </a:rPr>
                <a:t></a:t>
              </a:r>
            </a:p>
          </p:txBody>
        </p:sp>
        <p:sp>
          <p:nvSpPr>
            <p:cNvPr id="15" name="Text Box 23">
              <a:extLst>
                <a:ext uri="{FF2B5EF4-FFF2-40B4-BE49-F238E27FC236}">
                  <a16:creationId xmlns:a16="http://schemas.microsoft.com/office/drawing/2014/main" id="{6DE9BB28-7162-4716-A171-AD1FAF1319B6}"/>
                </a:ext>
              </a:extLst>
            </p:cNvPr>
            <p:cNvSpPr txBox="1">
              <a:spLocks noChangeArrowheads="1"/>
            </p:cNvSpPr>
            <p:nvPr/>
          </p:nvSpPr>
          <p:spPr bwMode="auto">
            <a:xfrm>
              <a:off x="6837488" y="5636143"/>
              <a:ext cx="282575"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rPr>
                <a:t>0</a:t>
              </a:r>
            </a:p>
          </p:txBody>
        </p:sp>
        <p:sp>
          <p:nvSpPr>
            <p:cNvPr id="16" name="Text Box 29">
              <a:extLst>
                <a:ext uri="{FF2B5EF4-FFF2-40B4-BE49-F238E27FC236}">
                  <a16:creationId xmlns:a16="http://schemas.microsoft.com/office/drawing/2014/main" id="{2D711E00-2803-489E-973C-BACF6F4B19F8}"/>
                </a:ext>
              </a:extLst>
            </p:cNvPr>
            <p:cNvSpPr txBox="1">
              <a:spLocks noChangeArrowheads="1"/>
            </p:cNvSpPr>
            <p:nvPr/>
          </p:nvSpPr>
          <p:spPr bwMode="auto">
            <a:xfrm>
              <a:off x="6908925" y="3404118"/>
              <a:ext cx="484188" cy="366712"/>
            </a:xfrm>
            <a:prstGeom prst="rect">
              <a:avLst/>
            </a:prstGeom>
            <a:noFill/>
            <a:ln w="9525">
              <a:noFill/>
              <a:miter lim="800000"/>
              <a:headEnd/>
              <a:tailEnd/>
            </a:ln>
            <a:effectLst/>
          </p:spPr>
          <p:txBody>
            <a:bodyPr wrap="none">
              <a:prstTxWarp prst="textNoShape">
                <a:avLst/>
              </a:prstTxWarp>
              <a:spAutoFit/>
            </a:bodyPr>
            <a:lstStyle/>
            <a:p>
              <a:r>
                <a:rPr lang="en-US" i="1">
                  <a:solidFill>
                    <a:srgbClr val="007457"/>
                  </a:solidFill>
                  <a:latin typeface="Arial" pitchFamily="-112" charset="0"/>
                </a:rPr>
                <a:t>V </a:t>
              </a:r>
              <a:r>
                <a:rPr lang="en-US" baseline="30000">
                  <a:solidFill>
                    <a:srgbClr val="007457"/>
                  </a:solidFill>
                  <a:latin typeface="Arial" pitchFamily="-112" charset="0"/>
                  <a:ea typeface="Arial" pitchFamily="-112" charset="0"/>
                  <a:cs typeface="Arial" pitchFamily="-112" charset="0"/>
                </a:rPr>
                <a:t>‡</a:t>
              </a:r>
              <a:endParaRPr lang="en-US" sz="1400" b="0" baseline="30000">
                <a:latin typeface="Arial" pitchFamily="-112" charset="0"/>
                <a:ea typeface="Arial" pitchFamily="-112" charset="0"/>
                <a:cs typeface="Arial" pitchFamily="-112" charset="0"/>
              </a:endParaRPr>
            </a:p>
          </p:txBody>
        </p:sp>
        <p:sp>
          <p:nvSpPr>
            <p:cNvPr id="20" name="Text Box 36">
              <a:extLst>
                <a:ext uri="{FF2B5EF4-FFF2-40B4-BE49-F238E27FC236}">
                  <a16:creationId xmlns:a16="http://schemas.microsoft.com/office/drawing/2014/main" id="{85FCADEA-59DD-4913-95F0-EDEC0FE0DCFA}"/>
                </a:ext>
              </a:extLst>
            </p:cNvPr>
            <p:cNvSpPr txBox="1">
              <a:spLocks noChangeArrowheads="1"/>
            </p:cNvSpPr>
            <p:nvPr/>
          </p:nvSpPr>
          <p:spPr bwMode="auto">
            <a:xfrm>
              <a:off x="8280525" y="4547118"/>
              <a:ext cx="1031875" cy="366712"/>
            </a:xfrm>
            <a:prstGeom prst="rect">
              <a:avLst/>
            </a:prstGeom>
            <a:noFill/>
            <a:ln w="9525">
              <a:noFill/>
              <a:miter lim="800000"/>
              <a:headEnd/>
              <a:tailEnd/>
            </a:ln>
            <a:effectLst/>
          </p:spPr>
          <p:txBody>
            <a:bodyPr>
              <a:prstTxWarp prst="textNoShape">
                <a:avLst/>
              </a:prstTxWarp>
              <a:spAutoFit/>
            </a:bodyPr>
            <a:lstStyle/>
            <a:p>
              <a:r>
                <a:rPr lang="en-US" i="1">
                  <a:solidFill>
                    <a:srgbClr val="00684E"/>
                  </a:solidFill>
                  <a:latin typeface="Arial" pitchFamily="-112" charset="0"/>
                </a:rPr>
                <a:t>V</a:t>
              </a:r>
              <a:r>
                <a:rPr lang="en-US" baseline="-25000">
                  <a:solidFill>
                    <a:srgbClr val="00684E"/>
                  </a:solidFill>
                  <a:latin typeface="Arial" pitchFamily="-112" charset="0"/>
                </a:rPr>
                <a:t>MEP</a:t>
              </a:r>
              <a:r>
                <a:rPr lang="en-US">
                  <a:solidFill>
                    <a:srgbClr val="00684E"/>
                  </a:solidFill>
                  <a:latin typeface="Arial" pitchFamily="-112" charset="0"/>
                  <a:ea typeface="Arial" pitchFamily="-112" charset="0"/>
                  <a:cs typeface="Arial" pitchFamily="-112" charset="0"/>
                </a:rPr>
                <a:t>(</a:t>
              </a:r>
              <a:r>
                <a:rPr lang="en-US" i="1">
                  <a:solidFill>
                    <a:srgbClr val="00684E"/>
                  </a:solidFill>
                  <a:latin typeface="Arial" pitchFamily="-112" charset="0"/>
                  <a:ea typeface="Arial" pitchFamily="-112" charset="0"/>
                  <a:cs typeface="Arial" pitchFamily="-112" charset="0"/>
                </a:rPr>
                <a:t>s</a:t>
              </a:r>
              <a:r>
                <a:rPr lang="en-US">
                  <a:solidFill>
                    <a:srgbClr val="00684E"/>
                  </a:solidFill>
                  <a:latin typeface="Arial" pitchFamily="-112" charset="0"/>
                  <a:ea typeface="Arial" pitchFamily="-112" charset="0"/>
                  <a:cs typeface="Arial" pitchFamily="-112" charset="0"/>
                </a:rPr>
                <a:t>)</a:t>
              </a:r>
              <a:endParaRPr lang="en-US" sz="1400" b="0" baseline="30000">
                <a:solidFill>
                  <a:srgbClr val="00684E"/>
                </a:solidFill>
                <a:latin typeface="Arial" pitchFamily="-112" charset="0"/>
                <a:ea typeface="Arial" pitchFamily="-112" charset="0"/>
                <a:cs typeface="Arial" pitchFamily="-112" charset="0"/>
              </a:endParaRPr>
            </a:p>
          </p:txBody>
        </p:sp>
        <p:sp>
          <p:nvSpPr>
            <p:cNvPr id="21" name="Arco 37">
              <a:extLst>
                <a:ext uri="{FF2B5EF4-FFF2-40B4-BE49-F238E27FC236}">
                  <a16:creationId xmlns:a16="http://schemas.microsoft.com/office/drawing/2014/main" id="{FF5D6D21-9567-4DCF-94C0-2C00EF42834A}"/>
                </a:ext>
              </a:extLst>
            </p:cNvPr>
            <p:cNvSpPr>
              <a:spLocks/>
            </p:cNvSpPr>
            <p:nvPr/>
          </p:nvSpPr>
          <p:spPr bwMode="auto">
            <a:xfrm rot="8808869" flipH="1">
              <a:off x="8210675" y="5004318"/>
              <a:ext cx="371475" cy="88900"/>
            </a:xfrm>
            <a:custGeom>
              <a:avLst/>
              <a:gdLst>
                <a:gd name="G0" fmla="+- 1016 0 0"/>
                <a:gd name="G1" fmla="+- 21600 0 0"/>
                <a:gd name="G2" fmla="+- 21600 0 0"/>
                <a:gd name="T0" fmla="*/ 0 w 22017"/>
                <a:gd name="T1" fmla="*/ 24 h 21600"/>
                <a:gd name="T2" fmla="*/ 22017 w 22017"/>
                <a:gd name="T3" fmla="*/ 16549 h 21600"/>
                <a:gd name="T4" fmla="*/ 1016 w 22017"/>
                <a:gd name="T5" fmla="*/ 21600 h 21600"/>
              </a:gdLst>
              <a:ahLst/>
              <a:cxnLst>
                <a:cxn ang="0">
                  <a:pos x="T0" y="T1"/>
                </a:cxn>
                <a:cxn ang="0">
                  <a:pos x="T2" y="T3"/>
                </a:cxn>
                <a:cxn ang="0">
                  <a:pos x="T4" y="T5"/>
                </a:cxn>
              </a:cxnLst>
              <a:rect l="0" t="0" r="r" b="b"/>
              <a:pathLst>
                <a:path w="22017" h="21600" fill="none" extrusionOk="0">
                  <a:moveTo>
                    <a:pt x="-1" y="23"/>
                  </a:moveTo>
                  <a:cubicBezTo>
                    <a:pt x="338" y="7"/>
                    <a:pt x="677" y="-1"/>
                    <a:pt x="1016" y="0"/>
                  </a:cubicBezTo>
                  <a:cubicBezTo>
                    <a:pt x="10999" y="0"/>
                    <a:pt x="19682" y="6842"/>
                    <a:pt x="22017" y="16548"/>
                  </a:cubicBezTo>
                </a:path>
                <a:path w="22017" h="21600" stroke="0" extrusionOk="0">
                  <a:moveTo>
                    <a:pt x="-1" y="23"/>
                  </a:moveTo>
                  <a:cubicBezTo>
                    <a:pt x="338" y="7"/>
                    <a:pt x="677" y="-1"/>
                    <a:pt x="1016" y="0"/>
                  </a:cubicBezTo>
                  <a:cubicBezTo>
                    <a:pt x="10999" y="0"/>
                    <a:pt x="19682" y="6842"/>
                    <a:pt x="22017" y="16548"/>
                  </a:cubicBezTo>
                  <a:lnTo>
                    <a:pt x="1016" y="21600"/>
                  </a:lnTo>
                  <a:close/>
                </a:path>
              </a:pathLst>
            </a:custGeom>
            <a:noFill/>
            <a:ln w="28575">
              <a:solidFill>
                <a:srgbClr val="007457"/>
              </a:solidFill>
              <a:round/>
              <a:headEnd type="arrow" w="med" len="med"/>
              <a:tailEnd/>
            </a:ln>
            <a:effectLst/>
          </p:spPr>
          <p:txBody>
            <a:bodyPr rot="10800000" wrap="none" anchor="ctr">
              <a:prstTxWarp prst="textNoShape">
                <a:avLst/>
              </a:prstTxWarp>
            </a:bodyPr>
            <a:lstStyle/>
            <a:p>
              <a:pPr algn="ctr"/>
              <a:endParaRPr lang="en-US" b="0">
                <a:solidFill>
                  <a:srgbClr val="00684E"/>
                </a:solidFill>
              </a:endParaRPr>
            </a:p>
          </p:txBody>
        </p:sp>
        <p:sp>
          <p:nvSpPr>
            <p:cNvPr id="22" name="Line 55">
              <a:extLst>
                <a:ext uri="{FF2B5EF4-FFF2-40B4-BE49-F238E27FC236}">
                  <a16:creationId xmlns:a16="http://schemas.microsoft.com/office/drawing/2014/main" id="{CDEC224F-7F53-45FE-A338-9F75F75FA19B}"/>
                </a:ext>
              </a:extLst>
            </p:cNvPr>
            <p:cNvSpPr>
              <a:spLocks noChangeShapeType="1"/>
            </p:cNvSpPr>
            <p:nvPr/>
          </p:nvSpPr>
          <p:spPr bwMode="auto">
            <a:xfrm flipH="1">
              <a:off x="4996059" y="5828230"/>
              <a:ext cx="633413" cy="1587"/>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23" name="Text Box 56">
              <a:extLst>
                <a:ext uri="{FF2B5EF4-FFF2-40B4-BE49-F238E27FC236}">
                  <a16:creationId xmlns:a16="http://schemas.microsoft.com/office/drawing/2014/main" id="{5A4D0C19-D8C0-42AE-84AA-E6CDDFD9A055}"/>
                </a:ext>
              </a:extLst>
            </p:cNvPr>
            <p:cNvSpPr txBox="1">
              <a:spLocks noChangeArrowheads="1"/>
            </p:cNvSpPr>
            <p:nvPr/>
          </p:nvSpPr>
          <p:spPr bwMode="auto">
            <a:xfrm>
              <a:off x="5451600" y="5366268"/>
              <a:ext cx="476250" cy="304800"/>
            </a:xfrm>
            <a:prstGeom prst="rect">
              <a:avLst/>
            </a:prstGeom>
            <a:noFill/>
            <a:ln w="9525">
              <a:noFill/>
              <a:miter lim="800000"/>
              <a:headEnd/>
              <a:tailEnd/>
            </a:ln>
            <a:effectLst/>
          </p:spPr>
          <p:txBody>
            <a:bodyPr wrap="none">
              <a:prstTxWarp prst="textNoShape">
                <a:avLst/>
              </a:prstTxWarp>
              <a:spAutoFit/>
            </a:bodyPr>
            <a:lstStyle/>
            <a:p>
              <a:r>
                <a:rPr lang="en-US" sz="1400" b="0" i="1">
                  <a:latin typeface="Arial" pitchFamily="-112" charset="0"/>
                </a:rPr>
                <a:t>s</a:t>
              </a:r>
              <a:r>
                <a:rPr lang="en-US" sz="1400" b="0">
                  <a:latin typeface="Arial" pitchFamily="-112" charset="0"/>
                </a:rPr>
                <a:t>&lt;0</a:t>
              </a:r>
            </a:p>
          </p:txBody>
        </p:sp>
        <p:sp>
          <p:nvSpPr>
            <p:cNvPr id="24" name="Line 57">
              <a:extLst>
                <a:ext uri="{FF2B5EF4-FFF2-40B4-BE49-F238E27FC236}">
                  <a16:creationId xmlns:a16="http://schemas.microsoft.com/office/drawing/2014/main" id="{8722D30B-5B65-4154-B0E4-63DAEC1E02A7}"/>
                </a:ext>
              </a:extLst>
            </p:cNvPr>
            <p:cNvSpPr>
              <a:spLocks noChangeShapeType="1"/>
            </p:cNvSpPr>
            <p:nvPr/>
          </p:nvSpPr>
          <p:spPr bwMode="auto">
            <a:xfrm>
              <a:off x="7622302" y="5785368"/>
              <a:ext cx="542925" cy="1587"/>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25" name="Text Box 58">
              <a:extLst>
                <a:ext uri="{FF2B5EF4-FFF2-40B4-BE49-F238E27FC236}">
                  <a16:creationId xmlns:a16="http://schemas.microsoft.com/office/drawing/2014/main" id="{C0ED4861-D539-456F-BE3A-DE1B61B713C8}"/>
                </a:ext>
              </a:extLst>
            </p:cNvPr>
            <p:cNvSpPr txBox="1">
              <a:spLocks noChangeArrowheads="1"/>
            </p:cNvSpPr>
            <p:nvPr/>
          </p:nvSpPr>
          <p:spPr bwMode="auto">
            <a:xfrm>
              <a:off x="5592888" y="5907605"/>
              <a:ext cx="1952625"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rPr>
                <a:t>Reaction coordinate, </a:t>
              </a:r>
              <a:r>
                <a:rPr lang="en-US" sz="1400" b="0" i="1" err="1">
                  <a:latin typeface="Arial" pitchFamily="-112" charset="0"/>
                </a:rPr>
                <a:t>s</a:t>
              </a:r>
              <a:endParaRPr lang="en-US" sz="1400" b="0">
                <a:latin typeface="Arial" pitchFamily="-112" charset="0"/>
              </a:endParaRPr>
            </a:p>
          </p:txBody>
        </p:sp>
        <p:sp>
          <p:nvSpPr>
            <p:cNvPr id="26" name="Text Box 59">
              <a:extLst>
                <a:ext uri="{FF2B5EF4-FFF2-40B4-BE49-F238E27FC236}">
                  <a16:creationId xmlns:a16="http://schemas.microsoft.com/office/drawing/2014/main" id="{0FC8CE10-E96D-454B-944E-1D76216A6197}"/>
                </a:ext>
              </a:extLst>
            </p:cNvPr>
            <p:cNvSpPr txBox="1">
              <a:spLocks noChangeArrowheads="1"/>
            </p:cNvSpPr>
            <p:nvPr/>
          </p:nvSpPr>
          <p:spPr bwMode="auto">
            <a:xfrm>
              <a:off x="7410575" y="5321818"/>
              <a:ext cx="476250" cy="304800"/>
            </a:xfrm>
            <a:prstGeom prst="rect">
              <a:avLst/>
            </a:prstGeom>
            <a:noFill/>
            <a:ln w="9525">
              <a:noFill/>
              <a:miter lim="800000"/>
              <a:headEnd/>
              <a:tailEnd/>
            </a:ln>
            <a:effectLst/>
          </p:spPr>
          <p:txBody>
            <a:bodyPr wrap="none">
              <a:prstTxWarp prst="textNoShape">
                <a:avLst/>
              </a:prstTxWarp>
              <a:spAutoFit/>
            </a:bodyPr>
            <a:lstStyle/>
            <a:p>
              <a:r>
                <a:rPr lang="en-US" sz="1400" b="0" i="1">
                  <a:latin typeface="Arial" pitchFamily="-112" charset="0"/>
                </a:rPr>
                <a:t>s</a:t>
              </a:r>
              <a:r>
                <a:rPr lang="en-US" sz="1400" b="0">
                  <a:latin typeface="Arial" pitchFamily="-112" charset="0"/>
                </a:rPr>
                <a:t>&gt;0</a:t>
              </a:r>
            </a:p>
          </p:txBody>
        </p:sp>
        <p:sp>
          <p:nvSpPr>
            <p:cNvPr id="27" name="Text Box 60">
              <a:extLst>
                <a:ext uri="{FF2B5EF4-FFF2-40B4-BE49-F238E27FC236}">
                  <a16:creationId xmlns:a16="http://schemas.microsoft.com/office/drawing/2014/main" id="{68F1FC49-A50F-4A31-ABC4-FDD84D1AA6A9}"/>
                </a:ext>
              </a:extLst>
            </p:cNvPr>
            <p:cNvSpPr txBox="1">
              <a:spLocks noChangeArrowheads="1"/>
            </p:cNvSpPr>
            <p:nvPr/>
          </p:nvSpPr>
          <p:spPr bwMode="auto">
            <a:xfrm>
              <a:off x="4051496" y="5698055"/>
              <a:ext cx="984250"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rPr>
                <a:t>Reactants</a:t>
              </a:r>
            </a:p>
          </p:txBody>
        </p:sp>
        <p:sp>
          <p:nvSpPr>
            <p:cNvPr id="28" name="Text Box 61">
              <a:extLst>
                <a:ext uri="{FF2B5EF4-FFF2-40B4-BE49-F238E27FC236}">
                  <a16:creationId xmlns:a16="http://schemas.microsoft.com/office/drawing/2014/main" id="{40B2E472-4808-4026-8121-A6CE59D7D9C0}"/>
                </a:ext>
              </a:extLst>
            </p:cNvPr>
            <p:cNvSpPr txBox="1">
              <a:spLocks noChangeArrowheads="1"/>
            </p:cNvSpPr>
            <p:nvPr/>
          </p:nvSpPr>
          <p:spPr bwMode="auto">
            <a:xfrm>
              <a:off x="8203327" y="5661543"/>
              <a:ext cx="885825"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rPr>
                <a:t>Products</a:t>
              </a:r>
            </a:p>
          </p:txBody>
        </p:sp>
        <p:sp>
          <p:nvSpPr>
            <p:cNvPr id="30" name="Text Box 62">
              <a:extLst>
                <a:ext uri="{FF2B5EF4-FFF2-40B4-BE49-F238E27FC236}">
                  <a16:creationId xmlns:a16="http://schemas.microsoft.com/office/drawing/2014/main" id="{D5255928-4B75-4548-9AF1-9395C8204D8C}"/>
                </a:ext>
              </a:extLst>
            </p:cNvPr>
            <p:cNvSpPr txBox="1">
              <a:spLocks noChangeArrowheads="1"/>
            </p:cNvSpPr>
            <p:nvPr/>
          </p:nvSpPr>
          <p:spPr bwMode="auto">
            <a:xfrm rot="16200000">
              <a:off x="4046332" y="3723205"/>
              <a:ext cx="747712"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rPr>
                <a:t>Energy</a:t>
              </a:r>
            </a:p>
          </p:txBody>
        </p:sp>
        <p:sp>
          <p:nvSpPr>
            <p:cNvPr id="31" name="Text Box 63">
              <a:extLst>
                <a:ext uri="{FF2B5EF4-FFF2-40B4-BE49-F238E27FC236}">
                  <a16:creationId xmlns:a16="http://schemas.microsoft.com/office/drawing/2014/main" id="{617EC60B-CB2A-4C69-9D19-CD4D2C989682}"/>
                </a:ext>
              </a:extLst>
            </p:cNvPr>
            <p:cNvSpPr txBox="1">
              <a:spLocks noChangeArrowheads="1"/>
            </p:cNvSpPr>
            <p:nvPr/>
          </p:nvSpPr>
          <p:spPr bwMode="auto">
            <a:xfrm>
              <a:off x="4177835" y="4746367"/>
              <a:ext cx="282575"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rPr>
                <a:t>0</a:t>
              </a:r>
            </a:p>
          </p:txBody>
        </p:sp>
        <p:sp>
          <p:nvSpPr>
            <p:cNvPr id="32" name="Line 64">
              <a:extLst>
                <a:ext uri="{FF2B5EF4-FFF2-40B4-BE49-F238E27FC236}">
                  <a16:creationId xmlns:a16="http://schemas.microsoft.com/office/drawing/2014/main" id="{EC48C3FD-D582-4FB1-B3DA-A0CA630EA0C6}"/>
                </a:ext>
              </a:extLst>
            </p:cNvPr>
            <p:cNvSpPr>
              <a:spLocks noChangeShapeType="1"/>
            </p:cNvSpPr>
            <p:nvPr/>
          </p:nvSpPr>
          <p:spPr bwMode="auto">
            <a:xfrm flipH="1">
              <a:off x="7032750" y="5137668"/>
              <a:ext cx="271463" cy="87312"/>
            </a:xfrm>
            <a:prstGeom prst="line">
              <a:avLst/>
            </a:prstGeom>
            <a:noFill/>
            <a:ln w="28575">
              <a:solidFill>
                <a:srgbClr val="007457"/>
              </a:solidFill>
              <a:round/>
              <a:headEnd/>
              <a:tailEnd type="arrow" w="med" len="med"/>
            </a:ln>
            <a:effectLst/>
          </p:spPr>
          <p:txBody>
            <a:bodyPr>
              <a:prstTxWarp prst="textNoShape">
                <a:avLst/>
              </a:prstTxWarp>
            </a:bodyPr>
            <a:lstStyle/>
            <a:p>
              <a:endParaRPr lang="es-ES_tradnl"/>
            </a:p>
          </p:txBody>
        </p:sp>
        <p:sp>
          <p:nvSpPr>
            <p:cNvPr id="33" name="Text Box 65">
              <a:extLst>
                <a:ext uri="{FF2B5EF4-FFF2-40B4-BE49-F238E27FC236}">
                  <a16:creationId xmlns:a16="http://schemas.microsoft.com/office/drawing/2014/main" id="{A86D7798-AB36-4891-B589-99E1BFFC40C4}"/>
                </a:ext>
              </a:extLst>
            </p:cNvPr>
            <p:cNvSpPr txBox="1">
              <a:spLocks noChangeArrowheads="1"/>
            </p:cNvSpPr>
            <p:nvPr/>
          </p:nvSpPr>
          <p:spPr bwMode="auto">
            <a:xfrm>
              <a:off x="6958138" y="4682055"/>
              <a:ext cx="1250950" cy="517525"/>
            </a:xfrm>
            <a:prstGeom prst="rect">
              <a:avLst/>
            </a:prstGeom>
            <a:noFill/>
            <a:ln w="9525">
              <a:noFill/>
              <a:miter lim="800000"/>
              <a:headEnd/>
              <a:tailEnd/>
            </a:ln>
            <a:effectLst/>
          </p:spPr>
          <p:txBody>
            <a:bodyPr wrap="none">
              <a:prstTxWarp prst="textNoShape">
                <a:avLst/>
              </a:prstTxWarp>
              <a:spAutoFit/>
            </a:bodyPr>
            <a:lstStyle/>
            <a:p>
              <a:r>
                <a:rPr lang="en-US" sz="1400">
                  <a:solidFill>
                    <a:srgbClr val="00684E"/>
                  </a:solidFill>
                  <a:latin typeface="Arial" pitchFamily="-112" charset="0"/>
                </a:rPr>
                <a:t>TST dividing</a:t>
              </a:r>
            </a:p>
            <a:p>
              <a:r>
                <a:rPr lang="en-US" sz="1400">
                  <a:solidFill>
                    <a:srgbClr val="00684E"/>
                  </a:solidFill>
                  <a:latin typeface="Arial" pitchFamily="-112" charset="0"/>
                </a:rPr>
                <a:t>surface</a:t>
              </a:r>
              <a:endParaRPr lang="en-US" sz="1400" b="0">
                <a:solidFill>
                  <a:srgbClr val="00684E"/>
                </a:solidFill>
                <a:latin typeface="Arial" pitchFamily="-112" charset="0"/>
              </a:endParaRPr>
            </a:p>
          </p:txBody>
        </p:sp>
        <p:sp>
          <p:nvSpPr>
            <p:cNvPr id="34" name="Line 72">
              <a:extLst>
                <a:ext uri="{FF2B5EF4-FFF2-40B4-BE49-F238E27FC236}">
                  <a16:creationId xmlns:a16="http://schemas.microsoft.com/office/drawing/2014/main" id="{7BFFA712-04A1-4F78-BBC4-263889F296BE}"/>
                </a:ext>
              </a:extLst>
            </p:cNvPr>
            <p:cNvSpPr>
              <a:spLocks noChangeShapeType="1"/>
            </p:cNvSpPr>
            <p:nvPr/>
          </p:nvSpPr>
          <p:spPr bwMode="auto">
            <a:xfrm flipH="1">
              <a:off x="4418358" y="4920789"/>
              <a:ext cx="361950" cy="1587"/>
            </a:xfrm>
            <a:prstGeom prst="line">
              <a:avLst/>
            </a:prstGeom>
            <a:noFill/>
            <a:ln w="19050">
              <a:solidFill>
                <a:schemeClr val="tx1"/>
              </a:solidFill>
              <a:round/>
              <a:headEnd/>
              <a:tailEnd/>
            </a:ln>
            <a:effectLst/>
          </p:spPr>
          <p:txBody>
            <a:bodyPr>
              <a:prstTxWarp prst="textNoShape">
                <a:avLst/>
              </a:prstTxWarp>
            </a:bodyPr>
            <a:lstStyle/>
            <a:p>
              <a:endParaRPr lang="es-ES_tradnl"/>
            </a:p>
          </p:txBody>
        </p:sp>
        <p:sp>
          <p:nvSpPr>
            <p:cNvPr id="36" name="Line 89">
              <a:extLst>
                <a:ext uri="{FF2B5EF4-FFF2-40B4-BE49-F238E27FC236}">
                  <a16:creationId xmlns:a16="http://schemas.microsoft.com/office/drawing/2014/main" id="{670C6964-D420-4413-BF1E-8247B54DBA60}"/>
                </a:ext>
              </a:extLst>
            </p:cNvPr>
            <p:cNvSpPr>
              <a:spLocks noChangeShapeType="1"/>
            </p:cNvSpPr>
            <p:nvPr/>
          </p:nvSpPr>
          <p:spPr bwMode="auto">
            <a:xfrm flipH="1" flipV="1">
              <a:off x="4645668" y="2146818"/>
              <a:ext cx="19050" cy="3508375"/>
            </a:xfrm>
            <a:prstGeom prst="line">
              <a:avLst/>
            </a:prstGeom>
            <a:noFill/>
            <a:ln w="19050">
              <a:solidFill>
                <a:schemeClr val="tx1"/>
              </a:solidFill>
              <a:round/>
              <a:headEnd/>
              <a:tailEnd type="arrow" w="med" len="med"/>
            </a:ln>
            <a:effectLst/>
          </p:spPr>
          <p:txBody>
            <a:bodyPr>
              <a:prstTxWarp prst="textNoShape">
                <a:avLst/>
              </a:prstTxWarp>
            </a:bodyPr>
            <a:lstStyle/>
            <a:p>
              <a:endParaRPr lang="es-ES_tradnl"/>
            </a:p>
          </p:txBody>
        </p:sp>
        <p:grpSp>
          <p:nvGrpSpPr>
            <p:cNvPr id="37" name="Group 100">
              <a:extLst>
                <a:ext uri="{FF2B5EF4-FFF2-40B4-BE49-F238E27FC236}">
                  <a16:creationId xmlns:a16="http://schemas.microsoft.com/office/drawing/2014/main" id="{F3034461-880B-4085-8C04-DE819C32E8DE}"/>
                </a:ext>
              </a:extLst>
            </p:cNvPr>
            <p:cNvGrpSpPr>
              <a:grpSpLocks/>
            </p:cNvGrpSpPr>
            <p:nvPr/>
          </p:nvGrpSpPr>
          <p:grpSpPr bwMode="auto">
            <a:xfrm>
              <a:off x="4915025" y="2048393"/>
              <a:ext cx="4195763" cy="3889375"/>
              <a:chOff x="1554" y="1673"/>
              <a:chExt cx="2643" cy="2450"/>
            </a:xfrm>
          </p:grpSpPr>
          <p:sp>
            <p:nvSpPr>
              <p:cNvPr id="38" name="Freeform 8">
                <a:extLst>
                  <a:ext uri="{FF2B5EF4-FFF2-40B4-BE49-F238E27FC236}">
                    <a16:creationId xmlns:a16="http://schemas.microsoft.com/office/drawing/2014/main" id="{EB1A1CFB-1E28-4632-95BE-2EC355AD18C8}"/>
                  </a:ext>
                </a:extLst>
              </p:cNvPr>
              <p:cNvSpPr>
                <a:spLocks/>
              </p:cNvSpPr>
              <p:nvPr/>
            </p:nvSpPr>
            <p:spPr bwMode="auto">
              <a:xfrm>
                <a:off x="1554" y="1952"/>
                <a:ext cx="2486" cy="740"/>
              </a:xfrm>
              <a:custGeom>
                <a:avLst/>
                <a:gdLst/>
                <a:ahLst/>
                <a:cxnLst>
                  <a:cxn ang="0">
                    <a:pos x="0" y="359"/>
                  </a:cxn>
                  <a:cxn ang="0">
                    <a:pos x="144" y="359"/>
                  </a:cxn>
                  <a:cxn ang="0">
                    <a:pos x="252" y="331"/>
                  </a:cxn>
                  <a:cxn ang="0">
                    <a:pos x="368" y="251"/>
                  </a:cxn>
                  <a:cxn ang="0">
                    <a:pos x="508" y="135"/>
                  </a:cxn>
                  <a:cxn ang="0">
                    <a:pos x="636" y="31"/>
                  </a:cxn>
                  <a:cxn ang="0">
                    <a:pos x="736" y="3"/>
                  </a:cxn>
                  <a:cxn ang="0">
                    <a:pos x="884" y="47"/>
                  </a:cxn>
                  <a:cxn ang="0">
                    <a:pos x="1112" y="207"/>
                  </a:cxn>
                  <a:cxn ang="0">
                    <a:pos x="1320" y="427"/>
                  </a:cxn>
                  <a:cxn ang="0">
                    <a:pos x="1636" y="599"/>
                  </a:cxn>
                  <a:cxn ang="0">
                    <a:pos x="1848" y="635"/>
                  </a:cxn>
                  <a:cxn ang="0">
                    <a:pos x="2096" y="639"/>
                  </a:cxn>
                </a:cxnLst>
                <a:rect l="0" t="0" r="r" b="b"/>
                <a:pathLst>
                  <a:path w="2096" h="642">
                    <a:moveTo>
                      <a:pt x="0" y="359"/>
                    </a:moveTo>
                    <a:cubicBezTo>
                      <a:pt x="51" y="361"/>
                      <a:pt x="102" y="364"/>
                      <a:pt x="144" y="359"/>
                    </a:cubicBezTo>
                    <a:cubicBezTo>
                      <a:pt x="186" y="354"/>
                      <a:pt x="215" y="349"/>
                      <a:pt x="252" y="331"/>
                    </a:cubicBezTo>
                    <a:cubicBezTo>
                      <a:pt x="289" y="313"/>
                      <a:pt x="325" y="284"/>
                      <a:pt x="368" y="251"/>
                    </a:cubicBezTo>
                    <a:cubicBezTo>
                      <a:pt x="411" y="218"/>
                      <a:pt x="463" y="172"/>
                      <a:pt x="508" y="135"/>
                    </a:cubicBezTo>
                    <a:cubicBezTo>
                      <a:pt x="553" y="98"/>
                      <a:pt x="598" y="53"/>
                      <a:pt x="636" y="31"/>
                    </a:cubicBezTo>
                    <a:cubicBezTo>
                      <a:pt x="674" y="9"/>
                      <a:pt x="695" y="0"/>
                      <a:pt x="736" y="3"/>
                    </a:cubicBezTo>
                    <a:cubicBezTo>
                      <a:pt x="777" y="6"/>
                      <a:pt x="821" y="13"/>
                      <a:pt x="884" y="47"/>
                    </a:cubicBezTo>
                    <a:cubicBezTo>
                      <a:pt x="947" y="81"/>
                      <a:pt x="1039" y="144"/>
                      <a:pt x="1112" y="207"/>
                    </a:cubicBezTo>
                    <a:cubicBezTo>
                      <a:pt x="1185" y="270"/>
                      <a:pt x="1233" y="362"/>
                      <a:pt x="1320" y="427"/>
                    </a:cubicBezTo>
                    <a:cubicBezTo>
                      <a:pt x="1407" y="492"/>
                      <a:pt x="1548" y="564"/>
                      <a:pt x="1636" y="599"/>
                    </a:cubicBezTo>
                    <a:cubicBezTo>
                      <a:pt x="1724" y="634"/>
                      <a:pt x="1771" y="628"/>
                      <a:pt x="1848" y="635"/>
                    </a:cubicBezTo>
                    <a:cubicBezTo>
                      <a:pt x="1925" y="642"/>
                      <a:pt x="2060" y="637"/>
                      <a:pt x="2096" y="639"/>
                    </a:cubicBezTo>
                  </a:path>
                </a:pathLst>
              </a:custGeom>
              <a:noFill/>
              <a:ln w="28575" cmpd="sng">
                <a:solidFill>
                  <a:srgbClr val="B1010C"/>
                </a:solidFill>
                <a:round/>
                <a:headEnd/>
                <a:tailEnd/>
              </a:ln>
              <a:effectLst/>
            </p:spPr>
            <p:txBody>
              <a:bodyPr>
                <a:prstTxWarp prst="textNoShape">
                  <a:avLst/>
                </a:prstTxWarp>
              </a:bodyPr>
              <a:lstStyle/>
              <a:p>
                <a:endParaRPr lang="es-ES_tradnl"/>
              </a:p>
            </p:txBody>
          </p:sp>
          <p:sp>
            <p:nvSpPr>
              <p:cNvPr id="39" name="Line 13">
                <a:extLst>
                  <a:ext uri="{FF2B5EF4-FFF2-40B4-BE49-F238E27FC236}">
                    <a16:creationId xmlns:a16="http://schemas.microsoft.com/office/drawing/2014/main" id="{9C074C2E-BD9A-437A-B435-DC7A2D2B82C9}"/>
                  </a:ext>
                </a:extLst>
              </p:cNvPr>
              <p:cNvSpPr>
                <a:spLocks noChangeShapeType="1"/>
              </p:cNvSpPr>
              <p:nvPr/>
            </p:nvSpPr>
            <p:spPr bwMode="auto">
              <a:xfrm flipH="1" flipV="1">
                <a:off x="2403" y="1848"/>
                <a:ext cx="11" cy="2100"/>
              </a:xfrm>
              <a:prstGeom prst="line">
                <a:avLst/>
              </a:prstGeom>
              <a:noFill/>
              <a:ln w="38100" cap="rnd">
                <a:solidFill>
                  <a:srgbClr val="B1010C"/>
                </a:solidFill>
                <a:prstDash val="sysDot"/>
                <a:round/>
                <a:headEnd/>
                <a:tailEnd/>
              </a:ln>
              <a:effectLst/>
            </p:spPr>
            <p:txBody>
              <a:bodyPr>
                <a:prstTxWarp prst="textNoShape">
                  <a:avLst/>
                </a:prstTxWarp>
              </a:bodyPr>
              <a:lstStyle/>
              <a:p>
                <a:endParaRPr lang="es-ES_tradnl"/>
              </a:p>
            </p:txBody>
          </p:sp>
          <p:sp>
            <p:nvSpPr>
              <p:cNvPr id="40" name="Text Box 16">
                <a:extLst>
                  <a:ext uri="{FF2B5EF4-FFF2-40B4-BE49-F238E27FC236}">
                    <a16:creationId xmlns:a16="http://schemas.microsoft.com/office/drawing/2014/main" id="{C7F3A7DD-4058-43E7-B3EE-5EEBE9758171}"/>
                  </a:ext>
                </a:extLst>
              </p:cNvPr>
              <p:cNvSpPr txBox="1">
                <a:spLocks noChangeArrowheads="1"/>
              </p:cNvSpPr>
              <p:nvPr/>
            </p:nvSpPr>
            <p:spPr bwMode="auto">
              <a:xfrm>
                <a:off x="2759" y="2074"/>
                <a:ext cx="170" cy="194"/>
              </a:xfrm>
              <a:prstGeom prst="rect">
                <a:avLst/>
              </a:prstGeom>
              <a:noFill/>
              <a:ln w="9525">
                <a:noFill/>
                <a:miter lim="800000"/>
                <a:headEnd/>
                <a:tailEnd/>
              </a:ln>
              <a:effectLst/>
            </p:spPr>
            <p:txBody>
              <a:bodyPr wrap="square">
                <a:prstTxWarp prst="textNoShape">
                  <a:avLst/>
                </a:prstTxWarp>
                <a:spAutoFit/>
              </a:bodyPr>
              <a:lstStyle/>
              <a:p>
                <a:r>
                  <a:rPr lang="en-US" sz="1400" b="0" dirty="0">
                    <a:latin typeface="Arial" pitchFamily="-112" charset="0"/>
                    <a:sym typeface="Symbol" pitchFamily="-112" charset="2"/>
                  </a:rPr>
                  <a:t></a:t>
                </a:r>
              </a:p>
            </p:txBody>
          </p:sp>
          <p:sp>
            <p:nvSpPr>
              <p:cNvPr id="41" name="Text Box 18">
                <a:extLst>
                  <a:ext uri="{FF2B5EF4-FFF2-40B4-BE49-F238E27FC236}">
                    <a16:creationId xmlns:a16="http://schemas.microsoft.com/office/drawing/2014/main" id="{3486AF96-BCB6-4ACD-9EC5-5E94E6010188}"/>
                  </a:ext>
                </a:extLst>
              </p:cNvPr>
              <p:cNvSpPr txBox="1">
                <a:spLocks noChangeArrowheads="1"/>
              </p:cNvSpPr>
              <p:nvPr/>
            </p:nvSpPr>
            <p:spPr bwMode="auto">
              <a:xfrm>
                <a:off x="2309" y="1851"/>
                <a:ext cx="200" cy="192"/>
              </a:xfrm>
              <a:prstGeom prst="rect">
                <a:avLst/>
              </a:prstGeom>
              <a:noFill/>
              <a:ln w="9525">
                <a:noFill/>
                <a:miter lim="800000"/>
                <a:headEnd/>
                <a:tailEnd/>
              </a:ln>
              <a:effectLst/>
            </p:spPr>
            <p:txBody>
              <a:bodyPr wrap="none">
                <a:prstTxWarp prst="textNoShape">
                  <a:avLst/>
                </a:prstTxWarp>
                <a:spAutoFit/>
              </a:bodyPr>
              <a:lstStyle/>
              <a:p>
                <a:r>
                  <a:rPr lang="en-US" sz="1400" b="0" dirty="0">
                    <a:latin typeface="Arial" pitchFamily="-112" charset="0"/>
                    <a:sym typeface="Symbol" pitchFamily="-112" charset="2"/>
                  </a:rPr>
                  <a:t></a:t>
                </a:r>
              </a:p>
            </p:txBody>
          </p:sp>
          <p:sp>
            <p:nvSpPr>
              <p:cNvPr id="42" name="Text Box 28">
                <a:extLst>
                  <a:ext uri="{FF2B5EF4-FFF2-40B4-BE49-F238E27FC236}">
                    <a16:creationId xmlns:a16="http://schemas.microsoft.com/office/drawing/2014/main" id="{1E64E0AA-D18B-4F49-B756-FF04994807D4}"/>
                  </a:ext>
                </a:extLst>
              </p:cNvPr>
              <p:cNvSpPr txBox="1">
                <a:spLocks noChangeArrowheads="1"/>
              </p:cNvSpPr>
              <p:nvPr/>
            </p:nvSpPr>
            <p:spPr bwMode="auto">
              <a:xfrm>
                <a:off x="2110" y="3929"/>
                <a:ext cx="468" cy="194"/>
              </a:xfrm>
              <a:prstGeom prst="rect">
                <a:avLst/>
              </a:prstGeom>
              <a:noFill/>
              <a:ln w="9525">
                <a:noFill/>
                <a:miter lim="800000"/>
                <a:headEnd/>
                <a:tailEnd/>
              </a:ln>
              <a:effectLst/>
            </p:spPr>
            <p:txBody>
              <a:bodyPr wrap="none">
                <a:prstTxWarp prst="textNoShape">
                  <a:avLst/>
                </a:prstTxWarp>
                <a:spAutoFit/>
              </a:bodyPr>
              <a:lstStyle/>
              <a:p>
                <a:r>
                  <a:rPr lang="en-US" sz="1400" i="1" err="1">
                    <a:solidFill>
                      <a:srgbClr val="B1010C"/>
                    </a:solidFill>
                    <a:latin typeface="Arial" pitchFamily="-112" charset="0"/>
                  </a:rPr>
                  <a:t>s</a:t>
                </a:r>
                <a:r>
                  <a:rPr lang="en-US" sz="1400" baseline="30000" err="1">
                    <a:solidFill>
                      <a:srgbClr val="B1010C"/>
                    </a:solidFill>
                    <a:latin typeface="Arial" pitchFamily="-112" charset="0"/>
                  </a:rPr>
                  <a:t>CVT</a:t>
                </a:r>
                <a:r>
                  <a:rPr lang="en-US" sz="1400">
                    <a:solidFill>
                      <a:srgbClr val="B1010C"/>
                    </a:solidFill>
                    <a:latin typeface="Arial" pitchFamily="-112" charset="0"/>
                  </a:rPr>
                  <a:t>(</a:t>
                </a:r>
                <a:r>
                  <a:rPr lang="en-US" sz="1400" i="1">
                    <a:solidFill>
                      <a:srgbClr val="B1010C"/>
                    </a:solidFill>
                    <a:latin typeface="Arial" pitchFamily="-112" charset="0"/>
                  </a:rPr>
                  <a:t>T</a:t>
                </a:r>
                <a:r>
                  <a:rPr lang="en-US" sz="1400">
                    <a:solidFill>
                      <a:srgbClr val="B1010C"/>
                    </a:solidFill>
                    <a:latin typeface="Arial" pitchFamily="-112" charset="0"/>
                  </a:rPr>
                  <a:t>)</a:t>
                </a:r>
                <a:endParaRPr lang="en-US" sz="1400" b="0">
                  <a:latin typeface="Arial" pitchFamily="-112" charset="0"/>
                </a:endParaRPr>
              </a:p>
            </p:txBody>
          </p:sp>
          <p:sp>
            <p:nvSpPr>
              <p:cNvPr id="43" name="Text Box 38">
                <a:extLst>
                  <a:ext uri="{FF2B5EF4-FFF2-40B4-BE49-F238E27FC236}">
                    <a16:creationId xmlns:a16="http://schemas.microsoft.com/office/drawing/2014/main" id="{E512B75C-5B7C-47F2-91C2-113553C57CD8}"/>
                  </a:ext>
                </a:extLst>
              </p:cNvPr>
              <p:cNvSpPr txBox="1">
                <a:spLocks noChangeArrowheads="1"/>
              </p:cNvSpPr>
              <p:nvPr/>
            </p:nvSpPr>
            <p:spPr bwMode="auto">
              <a:xfrm>
                <a:off x="3320" y="2227"/>
                <a:ext cx="877" cy="231"/>
              </a:xfrm>
              <a:prstGeom prst="rect">
                <a:avLst/>
              </a:prstGeom>
              <a:noFill/>
              <a:ln w="9525">
                <a:noFill/>
                <a:miter lim="800000"/>
                <a:headEnd/>
                <a:tailEnd/>
              </a:ln>
              <a:effectLst/>
            </p:spPr>
            <p:txBody>
              <a:bodyPr>
                <a:prstTxWarp prst="textNoShape">
                  <a:avLst/>
                </a:prstTxWarp>
                <a:spAutoFit/>
              </a:bodyPr>
              <a:lstStyle/>
              <a:p>
                <a:r>
                  <a:rPr lang="en-US">
                    <a:solidFill>
                      <a:srgbClr val="B1010C"/>
                    </a:solidFill>
                    <a:latin typeface="Arial" pitchFamily="-112" charset="0"/>
                    <a:sym typeface="Symbol" pitchFamily="-112" charset="2"/>
                  </a:rPr>
                  <a:t></a:t>
                </a:r>
                <a:r>
                  <a:rPr lang="en-US" i="1">
                    <a:solidFill>
                      <a:srgbClr val="B1010C"/>
                    </a:solidFill>
                    <a:latin typeface="Arial" pitchFamily="-112" charset="0"/>
                  </a:rPr>
                  <a:t>G</a:t>
                </a:r>
                <a:r>
                  <a:rPr lang="en-US" baseline="30000">
                    <a:solidFill>
                      <a:srgbClr val="B1010C"/>
                    </a:solidFill>
                    <a:latin typeface="Arial" pitchFamily="-112" charset="0"/>
                    <a:ea typeface="Arial" pitchFamily="-112" charset="0"/>
                    <a:cs typeface="Arial" pitchFamily="-112" charset="0"/>
                  </a:rPr>
                  <a:t>GT,o</a:t>
                </a:r>
                <a:r>
                  <a:rPr lang="en-US">
                    <a:solidFill>
                      <a:srgbClr val="B1010C"/>
                    </a:solidFill>
                    <a:latin typeface="Arial" pitchFamily="-112" charset="0"/>
                    <a:ea typeface="Arial" pitchFamily="-112" charset="0"/>
                    <a:cs typeface="Arial" pitchFamily="-112" charset="0"/>
                  </a:rPr>
                  <a:t>(</a:t>
                </a:r>
                <a:r>
                  <a:rPr lang="en-US" i="1">
                    <a:solidFill>
                      <a:srgbClr val="B1010C"/>
                    </a:solidFill>
                    <a:latin typeface="Arial" pitchFamily="-112" charset="0"/>
                    <a:ea typeface="Arial" pitchFamily="-112" charset="0"/>
                    <a:cs typeface="Arial" pitchFamily="-112" charset="0"/>
                  </a:rPr>
                  <a:t>T</a:t>
                </a:r>
                <a:r>
                  <a:rPr lang="en-US">
                    <a:solidFill>
                      <a:srgbClr val="B1010C"/>
                    </a:solidFill>
                    <a:latin typeface="Arial" pitchFamily="-112" charset="0"/>
                    <a:ea typeface="Arial" pitchFamily="-112" charset="0"/>
                    <a:cs typeface="Arial" pitchFamily="-112" charset="0"/>
                  </a:rPr>
                  <a:t>,</a:t>
                </a:r>
                <a:r>
                  <a:rPr lang="en-US" i="1">
                    <a:solidFill>
                      <a:srgbClr val="B1010C"/>
                    </a:solidFill>
                    <a:latin typeface="Arial" pitchFamily="-112" charset="0"/>
                    <a:ea typeface="Arial" pitchFamily="-112" charset="0"/>
                    <a:cs typeface="Arial" pitchFamily="-112" charset="0"/>
                  </a:rPr>
                  <a:t>s</a:t>
                </a:r>
                <a:r>
                  <a:rPr lang="en-US">
                    <a:solidFill>
                      <a:srgbClr val="B1010C"/>
                    </a:solidFill>
                    <a:latin typeface="Arial" pitchFamily="-112" charset="0"/>
                    <a:ea typeface="Arial" pitchFamily="-112" charset="0"/>
                    <a:cs typeface="Arial" pitchFamily="-112" charset="0"/>
                  </a:rPr>
                  <a:t>)</a:t>
                </a:r>
                <a:endParaRPr lang="en-US" sz="1400" b="0" baseline="30000">
                  <a:solidFill>
                    <a:srgbClr val="B1010C"/>
                  </a:solidFill>
                  <a:latin typeface="Arial" pitchFamily="-112" charset="0"/>
                  <a:ea typeface="Arial" pitchFamily="-112" charset="0"/>
                  <a:cs typeface="Arial" pitchFamily="-112" charset="0"/>
                </a:endParaRPr>
              </a:p>
            </p:txBody>
          </p:sp>
          <p:sp>
            <p:nvSpPr>
              <p:cNvPr id="44" name="Arco 39">
                <a:extLst>
                  <a:ext uri="{FF2B5EF4-FFF2-40B4-BE49-F238E27FC236}">
                    <a16:creationId xmlns:a16="http://schemas.microsoft.com/office/drawing/2014/main" id="{8C9E1535-9B9F-49E1-84B1-8BFA34846878}"/>
                  </a:ext>
                </a:extLst>
              </p:cNvPr>
              <p:cNvSpPr>
                <a:spLocks/>
              </p:cNvSpPr>
              <p:nvPr/>
            </p:nvSpPr>
            <p:spPr bwMode="auto">
              <a:xfrm rot="8808869" flipH="1">
                <a:off x="3381" y="2431"/>
                <a:ext cx="233" cy="56"/>
              </a:xfrm>
              <a:custGeom>
                <a:avLst/>
                <a:gdLst>
                  <a:gd name="G0" fmla="+- 1016 0 0"/>
                  <a:gd name="G1" fmla="+- 21600 0 0"/>
                  <a:gd name="G2" fmla="+- 21600 0 0"/>
                  <a:gd name="T0" fmla="*/ 0 w 22017"/>
                  <a:gd name="T1" fmla="*/ 24 h 21600"/>
                  <a:gd name="T2" fmla="*/ 22017 w 22017"/>
                  <a:gd name="T3" fmla="*/ 16549 h 21600"/>
                  <a:gd name="T4" fmla="*/ 1016 w 22017"/>
                  <a:gd name="T5" fmla="*/ 21600 h 21600"/>
                </a:gdLst>
                <a:ahLst/>
                <a:cxnLst>
                  <a:cxn ang="0">
                    <a:pos x="T0" y="T1"/>
                  </a:cxn>
                  <a:cxn ang="0">
                    <a:pos x="T2" y="T3"/>
                  </a:cxn>
                  <a:cxn ang="0">
                    <a:pos x="T4" y="T5"/>
                  </a:cxn>
                </a:cxnLst>
                <a:rect l="0" t="0" r="r" b="b"/>
                <a:pathLst>
                  <a:path w="22017" h="21600" fill="none" extrusionOk="0">
                    <a:moveTo>
                      <a:pt x="-1" y="23"/>
                    </a:moveTo>
                    <a:cubicBezTo>
                      <a:pt x="338" y="7"/>
                      <a:pt x="677" y="-1"/>
                      <a:pt x="1016" y="0"/>
                    </a:cubicBezTo>
                    <a:cubicBezTo>
                      <a:pt x="10999" y="0"/>
                      <a:pt x="19682" y="6842"/>
                      <a:pt x="22017" y="16548"/>
                    </a:cubicBezTo>
                  </a:path>
                  <a:path w="22017" h="21600" stroke="0" extrusionOk="0">
                    <a:moveTo>
                      <a:pt x="-1" y="23"/>
                    </a:moveTo>
                    <a:cubicBezTo>
                      <a:pt x="338" y="7"/>
                      <a:pt x="677" y="-1"/>
                      <a:pt x="1016" y="0"/>
                    </a:cubicBezTo>
                    <a:cubicBezTo>
                      <a:pt x="10999" y="0"/>
                      <a:pt x="19682" y="6842"/>
                      <a:pt x="22017" y="16548"/>
                    </a:cubicBezTo>
                    <a:lnTo>
                      <a:pt x="1016" y="21600"/>
                    </a:lnTo>
                    <a:close/>
                  </a:path>
                </a:pathLst>
              </a:custGeom>
              <a:noFill/>
              <a:ln w="28575">
                <a:solidFill>
                  <a:srgbClr val="B1010C"/>
                </a:solidFill>
                <a:round/>
                <a:headEnd type="arrow" w="med" len="med"/>
                <a:tailEnd/>
              </a:ln>
              <a:effectLst/>
            </p:spPr>
            <p:txBody>
              <a:bodyPr wrap="none" anchor="ctr">
                <a:prstTxWarp prst="textNoShape">
                  <a:avLst/>
                </a:prstTxWarp>
              </a:bodyPr>
              <a:lstStyle/>
              <a:p>
                <a:endParaRPr lang="es-ES_tradnl"/>
              </a:p>
            </p:txBody>
          </p:sp>
          <p:sp>
            <p:nvSpPr>
              <p:cNvPr id="45" name="Text Box 44">
                <a:extLst>
                  <a:ext uri="{FF2B5EF4-FFF2-40B4-BE49-F238E27FC236}">
                    <a16:creationId xmlns:a16="http://schemas.microsoft.com/office/drawing/2014/main" id="{78C7FB0E-AF54-4799-9BA1-0A25A51DCCE8}"/>
                  </a:ext>
                </a:extLst>
              </p:cNvPr>
              <p:cNvSpPr txBox="1">
                <a:spLocks noChangeArrowheads="1"/>
              </p:cNvSpPr>
              <p:nvPr/>
            </p:nvSpPr>
            <p:spPr bwMode="auto">
              <a:xfrm>
                <a:off x="2859" y="1847"/>
                <a:ext cx="683" cy="192"/>
              </a:xfrm>
              <a:prstGeom prst="rect">
                <a:avLst/>
              </a:prstGeom>
              <a:noFill/>
              <a:ln w="9525">
                <a:noFill/>
                <a:miter lim="800000"/>
                <a:headEnd/>
                <a:tailEnd/>
              </a:ln>
              <a:effectLst/>
            </p:spPr>
            <p:txBody>
              <a:bodyPr>
                <a:prstTxWarp prst="textNoShape">
                  <a:avLst/>
                </a:prstTxWarp>
                <a:spAutoFit/>
              </a:bodyPr>
              <a:lstStyle/>
              <a:p>
                <a:r>
                  <a:rPr lang="en-US" sz="1400" b="0">
                    <a:latin typeface="Arial" pitchFamily="-112" charset="0"/>
                    <a:sym typeface="Symbol" pitchFamily="-112" charset="2"/>
                  </a:rPr>
                  <a:t></a:t>
                </a:r>
                <a:r>
                  <a:rPr lang="en-US" sz="1400" b="0" i="1">
                    <a:latin typeface="Arial" pitchFamily="-112" charset="0"/>
                  </a:rPr>
                  <a:t>G</a:t>
                </a:r>
                <a:r>
                  <a:rPr lang="en-US" sz="1400" b="0" baseline="30000">
                    <a:latin typeface="Arial" pitchFamily="-112" charset="0"/>
                  </a:rPr>
                  <a:t>‡,o</a:t>
                </a:r>
                <a:r>
                  <a:rPr lang="en-US" sz="1400" b="0">
                    <a:latin typeface="Arial" pitchFamily="-112" charset="0"/>
                  </a:rPr>
                  <a:t>(</a:t>
                </a:r>
                <a:r>
                  <a:rPr lang="en-US" sz="1400" b="0" i="1">
                    <a:latin typeface="Arial" pitchFamily="-112" charset="0"/>
                  </a:rPr>
                  <a:t>T</a:t>
                </a:r>
                <a:r>
                  <a:rPr lang="en-US" sz="1400" b="0">
                    <a:latin typeface="Arial" pitchFamily="-112" charset="0"/>
                  </a:rPr>
                  <a:t>)</a:t>
                </a:r>
                <a:endParaRPr lang="en-US" sz="1400" b="0" baseline="30000">
                  <a:latin typeface="Arial" pitchFamily="-112" charset="0"/>
                </a:endParaRPr>
              </a:p>
            </p:txBody>
          </p:sp>
          <p:sp>
            <p:nvSpPr>
              <p:cNvPr id="46" name="Text Box 50">
                <a:extLst>
                  <a:ext uri="{FF2B5EF4-FFF2-40B4-BE49-F238E27FC236}">
                    <a16:creationId xmlns:a16="http://schemas.microsoft.com/office/drawing/2014/main" id="{564F7F98-28F2-49AE-9620-B9FDBEB57C27}"/>
                  </a:ext>
                </a:extLst>
              </p:cNvPr>
              <p:cNvSpPr txBox="1">
                <a:spLocks noChangeArrowheads="1"/>
              </p:cNvSpPr>
              <p:nvPr/>
            </p:nvSpPr>
            <p:spPr bwMode="auto">
              <a:xfrm>
                <a:off x="1900" y="1673"/>
                <a:ext cx="797" cy="231"/>
              </a:xfrm>
              <a:prstGeom prst="rect">
                <a:avLst/>
              </a:prstGeom>
              <a:noFill/>
              <a:ln w="9525">
                <a:noFill/>
                <a:miter lim="800000"/>
                <a:headEnd/>
                <a:tailEnd/>
              </a:ln>
              <a:effectLst/>
            </p:spPr>
            <p:txBody>
              <a:bodyPr>
                <a:prstTxWarp prst="textNoShape">
                  <a:avLst/>
                </a:prstTxWarp>
                <a:spAutoFit/>
              </a:bodyPr>
              <a:lstStyle/>
              <a:p>
                <a:r>
                  <a:rPr lang="en-US">
                    <a:solidFill>
                      <a:srgbClr val="B1010C"/>
                    </a:solidFill>
                    <a:latin typeface="Arial" pitchFamily="-112" charset="0"/>
                    <a:sym typeface="Symbol" pitchFamily="-112" charset="2"/>
                  </a:rPr>
                  <a:t></a:t>
                </a:r>
                <a:r>
                  <a:rPr lang="en-US" i="1">
                    <a:solidFill>
                      <a:srgbClr val="B1010C"/>
                    </a:solidFill>
                    <a:latin typeface="Arial" pitchFamily="-112" charset="0"/>
                  </a:rPr>
                  <a:t>G</a:t>
                </a:r>
                <a:r>
                  <a:rPr lang="en-US" baseline="30000">
                    <a:solidFill>
                      <a:srgbClr val="B1010C"/>
                    </a:solidFill>
                    <a:latin typeface="Arial" pitchFamily="-112" charset="0"/>
                    <a:ea typeface="Arial" pitchFamily="-112" charset="0"/>
                    <a:cs typeface="Arial" pitchFamily="-112" charset="0"/>
                  </a:rPr>
                  <a:t>CVT,o</a:t>
                </a:r>
                <a:r>
                  <a:rPr lang="en-US">
                    <a:solidFill>
                      <a:srgbClr val="B1010C"/>
                    </a:solidFill>
                    <a:latin typeface="Arial" pitchFamily="-112" charset="0"/>
                    <a:ea typeface="Arial" pitchFamily="-112" charset="0"/>
                    <a:cs typeface="Arial" pitchFamily="-112" charset="0"/>
                  </a:rPr>
                  <a:t>(</a:t>
                </a:r>
                <a:r>
                  <a:rPr lang="en-US" i="1">
                    <a:solidFill>
                      <a:srgbClr val="B1010C"/>
                    </a:solidFill>
                    <a:latin typeface="Arial" pitchFamily="-112" charset="0"/>
                    <a:ea typeface="Arial" pitchFamily="-112" charset="0"/>
                    <a:cs typeface="Arial" pitchFamily="-112" charset="0"/>
                  </a:rPr>
                  <a:t>T</a:t>
                </a:r>
                <a:r>
                  <a:rPr lang="en-US">
                    <a:solidFill>
                      <a:srgbClr val="B1010C"/>
                    </a:solidFill>
                    <a:latin typeface="Arial" pitchFamily="-112" charset="0"/>
                    <a:ea typeface="Arial" pitchFamily="-112" charset="0"/>
                    <a:cs typeface="Arial" pitchFamily="-112" charset="0"/>
                  </a:rPr>
                  <a:t>)</a:t>
                </a:r>
                <a:endParaRPr lang="en-US" sz="1400" b="0" baseline="30000">
                  <a:latin typeface="Arial" pitchFamily="-112" charset="0"/>
                  <a:ea typeface="Arial" pitchFamily="-112" charset="0"/>
                  <a:cs typeface="Arial" pitchFamily="-112" charset="0"/>
                </a:endParaRPr>
              </a:p>
            </p:txBody>
          </p:sp>
          <p:sp>
            <p:nvSpPr>
              <p:cNvPr id="47" name="Line 67">
                <a:extLst>
                  <a:ext uri="{FF2B5EF4-FFF2-40B4-BE49-F238E27FC236}">
                    <a16:creationId xmlns:a16="http://schemas.microsoft.com/office/drawing/2014/main" id="{B6B938AE-37F3-4E14-961E-AC06BC4938C5}"/>
                  </a:ext>
                </a:extLst>
              </p:cNvPr>
              <p:cNvSpPr>
                <a:spLocks noChangeShapeType="1"/>
              </p:cNvSpPr>
              <p:nvPr/>
            </p:nvSpPr>
            <p:spPr bwMode="auto">
              <a:xfrm>
                <a:off x="2241" y="2573"/>
                <a:ext cx="147" cy="39"/>
              </a:xfrm>
              <a:prstGeom prst="line">
                <a:avLst/>
              </a:prstGeom>
              <a:noFill/>
              <a:ln w="28575">
                <a:solidFill>
                  <a:srgbClr val="B1010C"/>
                </a:solidFill>
                <a:round/>
                <a:headEnd/>
                <a:tailEnd type="arrow" w="med" len="med"/>
              </a:ln>
              <a:effectLst/>
            </p:spPr>
            <p:txBody>
              <a:bodyPr>
                <a:prstTxWarp prst="textNoShape">
                  <a:avLst/>
                </a:prstTxWarp>
              </a:bodyPr>
              <a:lstStyle/>
              <a:p>
                <a:endParaRPr lang="es-ES_tradnl"/>
              </a:p>
            </p:txBody>
          </p:sp>
          <p:sp>
            <p:nvSpPr>
              <p:cNvPr id="48" name="Text Box 91">
                <a:extLst>
                  <a:ext uri="{FF2B5EF4-FFF2-40B4-BE49-F238E27FC236}">
                    <a16:creationId xmlns:a16="http://schemas.microsoft.com/office/drawing/2014/main" id="{4486381C-2B5A-45FC-9BAE-53F674433251}"/>
                  </a:ext>
                </a:extLst>
              </p:cNvPr>
              <p:cNvSpPr txBox="1">
                <a:spLocks noChangeArrowheads="1"/>
              </p:cNvSpPr>
              <p:nvPr/>
            </p:nvSpPr>
            <p:spPr bwMode="auto">
              <a:xfrm>
                <a:off x="1648" y="2360"/>
                <a:ext cx="800" cy="326"/>
              </a:xfrm>
              <a:prstGeom prst="rect">
                <a:avLst/>
              </a:prstGeom>
              <a:noFill/>
              <a:ln w="9525">
                <a:noFill/>
                <a:miter lim="800000"/>
                <a:headEnd/>
                <a:tailEnd/>
              </a:ln>
              <a:effectLst/>
            </p:spPr>
            <p:txBody>
              <a:bodyPr wrap="none">
                <a:prstTxWarp prst="textNoShape">
                  <a:avLst/>
                </a:prstTxWarp>
                <a:spAutoFit/>
              </a:bodyPr>
              <a:lstStyle/>
              <a:p>
                <a:r>
                  <a:rPr lang="en-US" sz="1400" err="1">
                    <a:solidFill>
                      <a:srgbClr val="B1010C"/>
                    </a:solidFill>
                    <a:latin typeface="Arial" pitchFamily="-112" charset="0"/>
                  </a:rPr>
                  <a:t>CVT</a:t>
                </a:r>
                <a:r>
                  <a:rPr lang="en-US" sz="1400">
                    <a:solidFill>
                      <a:srgbClr val="B1010C"/>
                    </a:solidFill>
                    <a:latin typeface="Arial" pitchFamily="-112" charset="0"/>
                  </a:rPr>
                  <a:t> dividing</a:t>
                </a:r>
              </a:p>
              <a:p>
                <a:r>
                  <a:rPr lang="en-US" sz="1400">
                    <a:solidFill>
                      <a:srgbClr val="B1010C"/>
                    </a:solidFill>
                    <a:latin typeface="Arial" pitchFamily="-112" charset="0"/>
                  </a:rPr>
                  <a:t>surface</a:t>
                </a:r>
                <a:endParaRPr lang="en-US" sz="1400" b="0">
                  <a:latin typeface="Arial" pitchFamily="-112" charset="0"/>
                </a:endParaRPr>
              </a:p>
            </p:txBody>
          </p:sp>
        </p:grpSp>
      </p:gr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1C9BCDF2-45AA-4FF2-A062-B3F26F752E0C}"/>
                  </a:ext>
                </a:extLst>
              </p:cNvPr>
              <p:cNvSpPr txBox="1"/>
              <p:nvPr/>
            </p:nvSpPr>
            <p:spPr>
              <a:xfrm>
                <a:off x="122546" y="4093534"/>
                <a:ext cx="3693886" cy="1360757"/>
              </a:xfrm>
              <a:prstGeom prst="rect">
                <a:avLst/>
              </a:prstGeom>
              <a:noFill/>
            </p:spPr>
            <p:txBody>
              <a:bodyPr wrap="square" rtlCol="0">
                <a:spAutoFit/>
              </a:bodyPr>
              <a:lstStyle/>
              <a:p>
                <a:pPr>
                  <a:spcAft>
                    <a:spcPts val="1200"/>
                  </a:spcAft>
                </a:pPr>
                <a:r>
                  <a:rPr lang="en-US"/>
                  <a:t>The calculation of </a:t>
                </a:r>
                <a14:m>
                  <m:oMath xmlns:m="http://schemas.openxmlformats.org/officeDocument/2006/math">
                    <m:r>
                      <a:rPr lang="es-ES" i="1">
                        <a:latin typeface="Cambria Math" panose="02040503050406030204" pitchFamily="18" charset="0"/>
                        <a:ea typeface="Cambria Math" panose="02040503050406030204" pitchFamily="18" charset="0"/>
                        <a:sym typeface="Symbol" panose="05050102010706020507" pitchFamily="18" charset="2"/>
                      </a:rPr>
                      <m:t>∆</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𝐺</m:t>
                        </m:r>
                      </m:e>
                      <m:sup>
                        <m:r>
                          <m:rPr>
                            <m:sty m:val="p"/>
                          </m:rPr>
                          <a:rPr lang="es-ES">
                            <a:latin typeface="Cambria Math" panose="02040503050406030204" pitchFamily="18" charset="0"/>
                            <a:ea typeface="Cambria Math" panose="02040503050406030204" pitchFamily="18" charset="0"/>
                            <a:sym typeface="Symbol" panose="05050102010706020507" pitchFamily="18" charset="2"/>
                          </a:rPr>
                          <m:t>GT</m:t>
                        </m:r>
                        <m:r>
                          <a:rPr lang="es-ES" i="1">
                            <a:latin typeface="Cambria Math" panose="02040503050406030204" pitchFamily="18" charset="0"/>
                            <a:ea typeface="Cambria Math" panose="02040503050406030204" pitchFamily="18" charset="0"/>
                            <a:sym typeface="Symbol" panose="05050102010706020507" pitchFamily="18" charset="2"/>
                          </a:rPr>
                          <m:t>,°</m:t>
                        </m:r>
                      </m:sup>
                    </m:sSup>
                    <m:d>
                      <m:dPr>
                        <m:ctrlPr>
                          <a:rPr lang="es-ES" i="1">
                            <a:latin typeface="Cambria Math" panose="02040503050406030204" pitchFamily="18" charset="0"/>
                            <a:ea typeface="Cambria Math" panose="02040503050406030204" pitchFamily="18" charset="0"/>
                            <a:sym typeface="Symbol" panose="05050102010706020507" pitchFamily="18" charset="2"/>
                          </a:rPr>
                        </m:ctrlPr>
                      </m:dPr>
                      <m:e>
                        <m:r>
                          <a:rPr lang="es-ES" i="1">
                            <a:latin typeface="Cambria Math" panose="02040503050406030204" pitchFamily="18" charset="0"/>
                            <a:ea typeface="Cambria Math" panose="02040503050406030204" pitchFamily="18" charset="0"/>
                            <a:sym typeface="Symbol" panose="05050102010706020507" pitchFamily="18" charset="2"/>
                          </a:rPr>
                          <m:t>𝑇</m:t>
                        </m:r>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𝑠</m:t>
                        </m:r>
                      </m:e>
                    </m:d>
                  </m:oMath>
                </a14:m>
                <a:r>
                  <a:rPr lang="en-US"/>
                  <a:t> is based on projected frequencies along the </a:t>
                </a:r>
                <a:r>
                  <a:rPr lang="en-US" err="1"/>
                  <a:t>MEP.</a:t>
                </a:r>
                <a:r>
                  <a:rPr lang="en-US" baseline="30000" err="1"/>
                  <a:t>1</a:t>
                </a:r>
                <a:endParaRPr lang="en-GB">
                  <a:sym typeface="Symbol" panose="05050102010706020507" pitchFamily="18" charset="2"/>
                </a:endParaRPr>
              </a:p>
              <a:p>
                <a:endParaRPr lang="en-US"/>
              </a:p>
            </p:txBody>
          </p:sp>
        </mc:Choice>
        <mc:Fallback xmlns="">
          <p:sp>
            <p:nvSpPr>
              <p:cNvPr id="3" name="CuadroTexto 2">
                <a:extLst>
                  <a:ext uri="{FF2B5EF4-FFF2-40B4-BE49-F238E27FC236}">
                    <a16:creationId xmlns:a16="http://schemas.microsoft.com/office/drawing/2014/main" id="{1C9BCDF2-45AA-4FF2-A062-B3F26F752E0C}"/>
                  </a:ext>
                </a:extLst>
              </p:cNvPr>
              <p:cNvSpPr txBox="1">
                <a:spLocks noRot="1" noChangeAspect="1" noMove="1" noResize="1" noEditPoints="1" noAdjustHandles="1" noChangeArrowheads="1" noChangeShapeType="1" noTextEdit="1"/>
              </p:cNvSpPr>
              <p:nvPr/>
            </p:nvSpPr>
            <p:spPr>
              <a:xfrm>
                <a:off x="122546" y="4093534"/>
                <a:ext cx="3693886" cy="1360757"/>
              </a:xfrm>
              <a:prstGeom prst="rect">
                <a:avLst/>
              </a:prstGeom>
              <a:blipFill>
                <a:blip r:embed="rId4"/>
                <a:stretch>
                  <a:fillRect l="-1320" t="-2242" r="-2475"/>
                </a:stretch>
              </a:blipFill>
            </p:spPr>
            <p:txBody>
              <a:bodyPr/>
              <a:lstStyle/>
              <a:p>
                <a:r>
                  <a:rPr lang="en-US">
                    <a:noFill/>
                  </a:rPr>
                  <a:t> </a:t>
                </a:r>
              </a:p>
            </p:txBody>
          </p:sp>
        </mc:Fallback>
      </mc:AlternateContent>
      <p:sp>
        <p:nvSpPr>
          <p:cNvPr id="4" name="CuadroTexto 3">
            <a:extLst>
              <a:ext uri="{FF2B5EF4-FFF2-40B4-BE49-F238E27FC236}">
                <a16:creationId xmlns:a16="http://schemas.microsoft.com/office/drawing/2014/main" id="{70F1A5DD-2716-47DF-A8BC-E5E1094C9FD0}"/>
              </a:ext>
            </a:extLst>
          </p:cNvPr>
          <p:cNvSpPr txBox="1"/>
          <p:nvPr/>
        </p:nvSpPr>
        <p:spPr>
          <a:xfrm>
            <a:off x="5353022" y="1336359"/>
            <a:ext cx="3712406" cy="646331"/>
          </a:xfrm>
          <a:prstGeom prst="rect">
            <a:avLst/>
          </a:prstGeom>
          <a:noFill/>
        </p:spPr>
        <p:txBody>
          <a:bodyPr wrap="square" rtlCol="0">
            <a:spAutoFit/>
          </a:bodyPr>
          <a:lstStyle/>
          <a:p>
            <a:r>
              <a:rPr lang="en-US">
                <a:solidFill>
                  <a:srgbClr val="002060"/>
                </a:solidFill>
              </a:rPr>
              <a:t>Canonical </a:t>
            </a:r>
            <a:r>
              <a:rPr lang="en-US" err="1">
                <a:solidFill>
                  <a:srgbClr val="002060"/>
                </a:solidFill>
              </a:rPr>
              <a:t>VTST</a:t>
            </a:r>
            <a:r>
              <a:rPr lang="en-US">
                <a:solidFill>
                  <a:srgbClr val="002060"/>
                </a:solidFill>
              </a:rPr>
              <a:t> (</a:t>
            </a:r>
            <a:r>
              <a:rPr lang="en-US" err="1">
                <a:solidFill>
                  <a:srgbClr val="002060"/>
                </a:solidFill>
              </a:rPr>
              <a:t>CVT</a:t>
            </a:r>
            <a:r>
              <a:rPr lang="en-US">
                <a:solidFill>
                  <a:srgbClr val="002060"/>
                </a:solidFill>
              </a:rPr>
              <a:t>) is the most common version of </a:t>
            </a:r>
            <a:r>
              <a:rPr lang="en-US" err="1">
                <a:solidFill>
                  <a:srgbClr val="002060"/>
                </a:solidFill>
              </a:rPr>
              <a:t>VTST</a:t>
            </a:r>
            <a:r>
              <a:rPr lang="en-US">
                <a:solidFill>
                  <a:srgbClr val="002060"/>
                </a:solidFill>
              </a:rPr>
              <a:t>.</a:t>
            </a:r>
          </a:p>
        </p:txBody>
      </p:sp>
      <p:sp>
        <p:nvSpPr>
          <p:cNvPr id="5" name="Marcador de número de diapositiva 4">
            <a:extLst>
              <a:ext uri="{FF2B5EF4-FFF2-40B4-BE49-F238E27FC236}">
                <a16:creationId xmlns:a16="http://schemas.microsoft.com/office/drawing/2014/main" id="{CBFF6D2A-62A4-44BC-9040-D5996F80F998}"/>
              </a:ext>
            </a:extLst>
          </p:cNvPr>
          <p:cNvSpPr>
            <a:spLocks noGrp="1"/>
          </p:cNvSpPr>
          <p:nvPr>
            <p:ph type="sldNum" sz="quarter" idx="12"/>
          </p:nvPr>
        </p:nvSpPr>
        <p:spPr/>
        <p:txBody>
          <a:bodyPr/>
          <a:lstStyle/>
          <a:p>
            <a:fld id="{DFA4F046-044E-46E9-9F2A-D598350E22B2}" type="slidenum">
              <a:rPr lang="es-ES" smtClean="0"/>
              <a:t>22</a:t>
            </a:fld>
            <a:endParaRPr lang="es-ES"/>
          </a:p>
        </p:txBody>
      </p:sp>
      <p:sp>
        <p:nvSpPr>
          <p:cNvPr id="49" name="CuadroTexto 48">
            <a:extLst>
              <a:ext uri="{FF2B5EF4-FFF2-40B4-BE49-F238E27FC236}">
                <a16:creationId xmlns:a16="http://schemas.microsoft.com/office/drawing/2014/main" id="{4A7BF776-C7EB-4D2B-AA36-98BD69ABAECF}"/>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2686119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err="1">
                <a:solidFill>
                  <a:srgbClr val="002060"/>
                </a:solidFill>
                <a:sym typeface="Symbol" panose="05050102010706020507" pitchFamily="18" charset="2"/>
              </a:rPr>
              <a:t>Tunneling</a:t>
            </a:r>
            <a:r>
              <a:rPr lang="en-GB" b="1">
                <a:solidFill>
                  <a:srgbClr val="002060"/>
                </a:solidFill>
                <a:sym typeface="Symbol" panose="05050102010706020507" pitchFamily="18" charset="2"/>
              </a:rPr>
              <a:t> Corrections</a:t>
            </a:r>
            <a:endParaRPr lang="en-US" b="1" baseline="30000">
              <a:solidFill>
                <a:schemeClr val="accent2"/>
              </a:solidFill>
              <a:latin typeface="Verdana" pitchFamily="34" charset="0"/>
            </a:endParaRPr>
          </a:p>
        </p:txBody>
      </p:sp>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BC771969-4317-4967-8A73-4E2D0D6B3EBC}"/>
                  </a:ext>
                </a:extLst>
              </p:cNvPr>
              <p:cNvSpPr txBox="1"/>
              <p:nvPr/>
            </p:nvSpPr>
            <p:spPr>
              <a:xfrm>
                <a:off x="335202" y="652081"/>
                <a:ext cx="8656804" cy="1211870"/>
              </a:xfrm>
              <a:prstGeom prst="rect">
                <a:avLst/>
              </a:prstGeom>
              <a:noFill/>
            </p:spPr>
            <p:txBody>
              <a:bodyPr wrap="square" rtlCol="0">
                <a:spAutoFit/>
              </a:bodyPr>
              <a:lstStyle/>
              <a:p>
                <a:pPr>
                  <a:spcBef>
                    <a:spcPts val="600"/>
                  </a:spcBef>
                  <a:spcAft>
                    <a:spcPts val="1200"/>
                  </a:spcAft>
                </a:pPr>
                <a:r>
                  <a:rPr lang="en-GB" b="1" dirty="0" err="1">
                    <a:solidFill>
                      <a:srgbClr val="002060"/>
                    </a:solidFill>
                    <a:sym typeface="Symbol" panose="05050102010706020507" pitchFamily="18" charset="2"/>
                  </a:rPr>
                  <a:t>Tunneling</a:t>
                </a:r>
                <a:r>
                  <a:rPr lang="en-GB" b="1" dirty="0">
                    <a:solidFill>
                      <a:srgbClr val="002060"/>
                    </a:solidFill>
                    <a:sym typeface="Symbol" panose="05050102010706020507" pitchFamily="18" charset="2"/>
                  </a:rPr>
                  <a:t> Corrections</a:t>
                </a:r>
              </a:p>
              <a:p>
                <a:pPr>
                  <a:spcBef>
                    <a:spcPts val="600"/>
                  </a:spcBef>
                  <a:spcAft>
                    <a:spcPts val="1200"/>
                  </a:spcAft>
                </a:pPr>
                <a:r>
                  <a:rPr lang="en-GB" dirty="0">
                    <a:sym typeface="Symbol" panose="05050102010706020507" pitchFamily="18" charset="2"/>
                  </a:rPr>
                  <a:t>Quantum </a:t>
                </a:r>
                <a:r>
                  <a:rPr lang="en-GB" dirty="0" err="1">
                    <a:sym typeface="Symbol" panose="05050102010706020507" pitchFamily="18" charset="2"/>
                  </a:rPr>
                  <a:t>tunneling</a:t>
                </a:r>
                <a:r>
                  <a:rPr lang="en-GB" dirty="0">
                    <a:sym typeface="Symbol" panose="05050102010706020507" pitchFamily="18" charset="2"/>
                  </a:rPr>
                  <a:t> may be significant when light atoms are involved in the reaction (e.g., proton-transfer reactions). Classically, the barrier crossing probability is zero for </a:t>
                </a:r>
                <a14:m>
                  <m:oMath xmlns:m="http://schemas.openxmlformats.org/officeDocument/2006/math">
                    <m:r>
                      <a:rPr lang="es-ES" b="0" i="1" smtClean="0">
                        <a:latin typeface="Cambria Math" panose="02040503050406030204" pitchFamily="18" charset="0"/>
                        <a:sym typeface="Symbol" panose="05050102010706020507" pitchFamily="18" charset="2"/>
                      </a:rPr>
                      <m:t>𝐸</m:t>
                    </m:r>
                    <m:r>
                      <a:rPr lang="es-ES" b="0" i="1" smtClean="0">
                        <a:latin typeface="Cambria Math" panose="02040503050406030204" pitchFamily="18" charset="0"/>
                        <a:ea typeface="Cambria Math" panose="02040503050406030204" pitchFamily="18" charset="0"/>
                        <a:sym typeface="Symbol" panose="05050102010706020507" pitchFamily="18" charset="2"/>
                      </a:rPr>
                      <m:t>&lt;</m:t>
                    </m:r>
                    <m:r>
                      <m:rPr>
                        <m:sty m:val="p"/>
                      </m:rPr>
                      <a:rPr lang="el-GR" i="1">
                        <a:latin typeface="Cambria Math" panose="02040503050406030204" pitchFamily="18" charset="0"/>
                        <a:ea typeface="Cambria Math" panose="02040503050406030204" pitchFamily="18" charset="0"/>
                        <a:sym typeface="Symbol" panose="05050102010706020507" pitchFamily="18" charset="2"/>
                      </a:rPr>
                      <m:t>Δ</m:t>
                    </m:r>
                    <m:sSubSup>
                      <m:sSubSupPr>
                        <m:ctrlPr>
                          <a:rPr lang="el-GR" i="1">
                            <a:latin typeface="Cambria Math" panose="02040503050406030204" pitchFamily="18" charset="0"/>
                            <a:ea typeface="Cambria Math" panose="02040503050406030204" pitchFamily="18" charset="0"/>
                            <a:sym typeface="Symbol" panose="05050102010706020507" pitchFamily="18" charset="2"/>
                          </a:rPr>
                        </m:ctrlPr>
                      </m:sSubSupPr>
                      <m:e>
                        <m:r>
                          <a:rPr lang="el-GR" i="1">
                            <a:latin typeface="Cambria Math" panose="02040503050406030204" pitchFamily="18" charset="0"/>
                            <a:ea typeface="Cambria Math" panose="02040503050406030204" pitchFamily="18" charset="0"/>
                            <a:sym typeface="Symbol" panose="05050102010706020507" pitchFamily="18" charset="2"/>
                          </a:rPr>
                          <m:t>𝜀</m:t>
                        </m:r>
                      </m:e>
                      <m:sub>
                        <m:r>
                          <a:rPr lang="es-ES" i="1">
                            <a:latin typeface="Cambria Math" panose="02040503050406030204" pitchFamily="18" charset="0"/>
                            <a:ea typeface="Cambria Math" panose="02040503050406030204" pitchFamily="18" charset="0"/>
                            <a:sym typeface="Symbol" panose="05050102010706020507" pitchFamily="18" charset="2"/>
                          </a:rPr>
                          <m:t>0</m:t>
                        </m:r>
                      </m:sub>
                      <m:sup>
                        <m:r>
                          <m:rPr>
                            <m:nor/>
                          </m:rPr>
                          <a:rPr lang="en-GB">
                            <a:sym typeface="Symbol" panose="05050102010706020507" pitchFamily="18" charset="2"/>
                          </a:rPr>
                          <m:t>‡</m:t>
                        </m:r>
                      </m:sup>
                    </m:sSubSup>
                  </m:oMath>
                </a14:m>
                <a:r>
                  <a:rPr lang="en-GB" dirty="0">
                    <a:sym typeface="Symbol" panose="05050102010706020507" pitchFamily="18" charset="2"/>
                  </a:rPr>
                  <a:t>.</a:t>
                </a:r>
              </a:p>
            </p:txBody>
          </p:sp>
        </mc:Choice>
        <mc:Fallback xmlns="">
          <p:sp>
            <p:nvSpPr>
              <p:cNvPr id="60" name="CuadroTexto 59">
                <a:extLst>
                  <a:ext uri="{FF2B5EF4-FFF2-40B4-BE49-F238E27FC236}">
                    <a16:creationId xmlns:a16="http://schemas.microsoft.com/office/drawing/2014/main" id="{BC771969-4317-4967-8A73-4E2D0D6B3EBC}"/>
                  </a:ext>
                </a:extLst>
              </p:cNvPr>
              <p:cNvSpPr txBox="1">
                <a:spLocks noRot="1" noChangeAspect="1" noMove="1" noResize="1" noEditPoints="1" noAdjustHandles="1" noChangeArrowheads="1" noChangeShapeType="1" noTextEdit="1"/>
              </p:cNvSpPr>
              <p:nvPr/>
            </p:nvSpPr>
            <p:spPr>
              <a:xfrm>
                <a:off x="335202" y="652081"/>
                <a:ext cx="8656804" cy="1211870"/>
              </a:xfrm>
              <a:prstGeom prst="rect">
                <a:avLst/>
              </a:prstGeom>
              <a:blipFill>
                <a:blip r:embed="rId3"/>
                <a:stretch>
                  <a:fillRect l="-439" t="-1031" b="-7216"/>
                </a:stretch>
              </a:blipFill>
            </p:spPr>
            <p:txBody>
              <a:bodyPr/>
              <a:lstStyle/>
              <a:p>
                <a:r>
                  <a:rPr lang="en-GB">
                    <a:noFill/>
                  </a:rPr>
                  <a:t> </a:t>
                </a:r>
              </a:p>
            </p:txBody>
          </p:sp>
        </mc:Fallback>
      </mc:AlternateContent>
      <p:sp>
        <p:nvSpPr>
          <p:cNvPr id="2" name="Marcador de número de diapositiva 1">
            <a:extLst>
              <a:ext uri="{FF2B5EF4-FFF2-40B4-BE49-F238E27FC236}">
                <a16:creationId xmlns:a16="http://schemas.microsoft.com/office/drawing/2014/main" id="{94414DF2-F501-4D25-9D0D-435F34955472}"/>
              </a:ext>
            </a:extLst>
          </p:cNvPr>
          <p:cNvSpPr>
            <a:spLocks noGrp="1"/>
          </p:cNvSpPr>
          <p:nvPr>
            <p:ph type="sldNum" sz="quarter" idx="12"/>
          </p:nvPr>
        </p:nvSpPr>
        <p:spPr/>
        <p:txBody>
          <a:bodyPr/>
          <a:lstStyle/>
          <a:p>
            <a:fld id="{DFA4F046-044E-46E9-9F2A-D598350E22B2}" type="slidenum">
              <a:rPr lang="es-ES" smtClean="0"/>
              <a:t>23</a:t>
            </a:fld>
            <a:endParaRPr lang="es-ES"/>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B8D3DBA3-9ED9-7048-B34E-5E26B0ECABA9}"/>
                  </a:ext>
                </a:extLst>
              </p:cNvPr>
              <p:cNvSpPr txBox="1"/>
              <p:nvPr/>
            </p:nvSpPr>
            <p:spPr>
              <a:xfrm>
                <a:off x="335202" y="2145527"/>
                <a:ext cx="8656804" cy="1586012"/>
              </a:xfrm>
              <a:prstGeom prst="rect">
                <a:avLst/>
              </a:prstGeom>
              <a:noFill/>
            </p:spPr>
            <p:txBody>
              <a:bodyPr wrap="square" rtlCol="0">
                <a:spAutoFit/>
              </a:bodyPr>
              <a:lstStyle/>
              <a:p>
                <a:pPr>
                  <a:spcBef>
                    <a:spcPts val="600"/>
                  </a:spcBef>
                  <a:spcAft>
                    <a:spcPts val="1200"/>
                  </a:spcAft>
                </a:pPr>
                <a:r>
                  <a:rPr lang="en-GB" dirty="0">
                    <a:sym typeface="Symbol" panose="05050102010706020507" pitchFamily="18" charset="2"/>
                  </a:rPr>
                  <a:t>Assuming separability between the reaction coordinate and the remaining modes, a quantum probability </a:t>
                </a:r>
                <a:r>
                  <a:rPr lang="en-GB" i="1" dirty="0">
                    <a:sym typeface="Symbol" panose="05050102010706020507" pitchFamily="18" charset="2"/>
                  </a:rPr>
                  <a:t>P</a:t>
                </a:r>
                <a:r>
                  <a:rPr lang="en-GB" dirty="0">
                    <a:sym typeface="Symbol" panose="05050102010706020507" pitchFamily="18" charset="2"/>
                  </a:rPr>
                  <a:t>(</a:t>
                </a:r>
                <a:r>
                  <a:rPr lang="en-GB" i="1" dirty="0">
                    <a:sym typeface="Symbol" panose="05050102010706020507" pitchFamily="18" charset="2"/>
                  </a:rPr>
                  <a:t>E</a:t>
                </a:r>
                <a:r>
                  <a:rPr lang="en-GB" dirty="0">
                    <a:sym typeface="Symbol" panose="05050102010706020507" pitchFamily="18" charset="2"/>
                  </a:rPr>
                  <a:t>) may be calculated by solving a one-dimensional Schrödinger equation:</a:t>
                </a:r>
                <a:endParaRPr lang="en-GB" baseline="30000" dirty="0">
                  <a:sym typeface="Symbol" panose="05050102010706020507" pitchFamily="18" charset="2"/>
                </a:endParaRPr>
              </a:p>
              <a:p>
                <a:pPr>
                  <a:spcBef>
                    <a:spcPts val="600"/>
                  </a:spcBef>
                  <a:spcAft>
                    <a:spcPts val="1200"/>
                  </a:spcAft>
                </a:pPr>
                <a:r>
                  <a:rPr lang="en-GB" dirty="0">
                    <a:sym typeface="Symbol" panose="05050102010706020507" pitchFamily="18" charset="2"/>
                  </a:rPr>
                  <a:t>	</a:t>
                </a:r>
                <a14:m>
                  <m:oMath xmlns:m="http://schemas.openxmlformats.org/officeDocument/2006/math">
                    <m:f>
                      <m:fPr>
                        <m:ctrlPr>
                          <a:rPr lang="en-GB" i="1">
                            <a:latin typeface="Cambria Math" panose="02040503050406030204" pitchFamily="18" charset="0"/>
                            <a:sym typeface="Symbol" panose="05050102010706020507" pitchFamily="18" charset="2"/>
                          </a:rPr>
                        </m:ctrlPr>
                      </m:fPr>
                      <m:num>
                        <m:sSup>
                          <m:sSupPr>
                            <m:ctrlPr>
                              <a:rPr lang="en-GB" i="1">
                                <a:latin typeface="Cambria Math" panose="02040503050406030204" pitchFamily="18" charset="0"/>
                                <a:sym typeface="Symbol" panose="05050102010706020507" pitchFamily="18" charset="2"/>
                              </a:rPr>
                            </m:ctrlPr>
                          </m:sSupPr>
                          <m:e>
                            <m:r>
                              <a:rPr lang="en-GB" i="1">
                                <a:latin typeface="Cambria Math" panose="02040503050406030204" pitchFamily="18" charset="0"/>
                                <a:ea typeface="Cambria Math" panose="02040503050406030204" pitchFamily="18" charset="0"/>
                                <a:sym typeface="Symbol" panose="05050102010706020507" pitchFamily="18" charset="2"/>
                              </a:rPr>
                              <m:t>𝜕</m:t>
                            </m:r>
                          </m:e>
                          <m:sup>
                            <m:r>
                              <a:rPr lang="es-ES" i="1">
                                <a:latin typeface="Cambria Math" panose="02040503050406030204" pitchFamily="18" charset="0"/>
                                <a:sym typeface="Symbol" panose="05050102010706020507" pitchFamily="18" charset="2"/>
                              </a:rPr>
                              <m:t>2</m:t>
                            </m:r>
                          </m:sup>
                        </m:sSup>
                        <m:r>
                          <a:rPr lang="en-GB" i="1">
                            <a:latin typeface="Cambria Math" panose="02040503050406030204" pitchFamily="18" charset="0"/>
                            <a:ea typeface="Cambria Math" panose="02040503050406030204" pitchFamily="18" charset="0"/>
                            <a:sym typeface="Symbol" panose="05050102010706020507" pitchFamily="18" charset="2"/>
                          </a:rPr>
                          <m:t>𝜓</m:t>
                        </m:r>
                      </m:num>
                      <m:den>
                        <m:r>
                          <a:rPr lang="en-GB" i="1">
                            <a:latin typeface="Cambria Math" panose="02040503050406030204" pitchFamily="18" charset="0"/>
                            <a:ea typeface="Cambria Math" panose="02040503050406030204" pitchFamily="18" charset="0"/>
                            <a:sym typeface="Symbol" panose="05050102010706020507" pitchFamily="18" charset="2"/>
                          </a:rPr>
                          <m:t>𝜕</m:t>
                        </m:r>
                        <m:sSup>
                          <m:sSupPr>
                            <m:ctrlPr>
                              <a:rPr lang="en-GB"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𝑠</m:t>
                            </m:r>
                          </m:e>
                          <m:sup>
                            <m:r>
                              <a:rPr lang="es-ES" i="1">
                                <a:latin typeface="Cambria Math" panose="02040503050406030204" pitchFamily="18" charset="0"/>
                                <a:ea typeface="Cambria Math" panose="02040503050406030204" pitchFamily="18" charset="0"/>
                                <a:sym typeface="Symbol" panose="05050102010706020507" pitchFamily="18" charset="2"/>
                              </a:rPr>
                              <m:t>2</m:t>
                            </m:r>
                          </m:sup>
                        </m:sSup>
                      </m:den>
                    </m:f>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2</m:t>
                        </m:r>
                        <m:r>
                          <a:rPr lang="es-ES" i="1">
                            <a:latin typeface="Cambria Math" panose="02040503050406030204" pitchFamily="18" charset="0"/>
                            <a:sym typeface="Symbol" panose="05050102010706020507" pitchFamily="18" charset="2"/>
                          </a:rPr>
                          <m:t>𝑚</m:t>
                        </m:r>
                      </m:num>
                      <m:den>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ℏ</m:t>
                            </m:r>
                          </m:e>
                          <m:sup>
                            <m:r>
                              <a:rPr lang="es-ES" i="1">
                                <a:latin typeface="Cambria Math" panose="02040503050406030204" pitchFamily="18" charset="0"/>
                                <a:sym typeface="Symbol" panose="05050102010706020507" pitchFamily="18" charset="2"/>
                              </a:rPr>
                              <m:t>2</m:t>
                            </m:r>
                          </m:sup>
                        </m:sSup>
                      </m:den>
                    </m:f>
                    <m:d>
                      <m:dPr>
                        <m:begChr m:val="["/>
                        <m:endChr m:val="]"/>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𝐸</m:t>
                        </m:r>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𝑉</m:t>
                        </m:r>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𝑠</m:t>
                        </m:r>
                        <m:r>
                          <a:rPr lang="es-ES" i="1">
                            <a:latin typeface="Cambria Math" panose="02040503050406030204" pitchFamily="18" charset="0"/>
                            <a:sym typeface="Symbol" panose="05050102010706020507" pitchFamily="18" charset="2"/>
                          </a:rPr>
                          <m:t>)</m:t>
                        </m:r>
                      </m:e>
                    </m:d>
                    <m:r>
                      <a:rPr lang="es-ES" i="1">
                        <a:latin typeface="Cambria Math" panose="02040503050406030204" pitchFamily="18" charset="0"/>
                        <a:ea typeface="Cambria Math" panose="02040503050406030204" pitchFamily="18" charset="0"/>
                        <a:sym typeface="Symbol" panose="05050102010706020507" pitchFamily="18" charset="2"/>
                      </a:rPr>
                      <m:t>𝜓</m:t>
                    </m:r>
                    <m:r>
                      <a:rPr lang="es-ES" i="1">
                        <a:latin typeface="Cambria Math" panose="02040503050406030204" pitchFamily="18" charset="0"/>
                        <a:ea typeface="Cambria Math" panose="02040503050406030204" pitchFamily="18" charset="0"/>
                        <a:sym typeface="Symbol" panose="05050102010706020507" pitchFamily="18" charset="2"/>
                      </a:rPr>
                      <m:t>=0</m:t>
                    </m:r>
                  </m:oMath>
                </a14:m>
                <a:r>
                  <a:rPr lang="en-GB" dirty="0">
                    <a:sym typeface="Symbol" panose="05050102010706020507" pitchFamily="18" charset="2"/>
                  </a:rPr>
                  <a:t>					(37)</a:t>
                </a:r>
              </a:p>
            </p:txBody>
          </p:sp>
        </mc:Choice>
        <mc:Fallback xmlns="">
          <p:sp>
            <p:nvSpPr>
              <p:cNvPr id="3" name="CuadroTexto 2">
                <a:extLst>
                  <a:ext uri="{FF2B5EF4-FFF2-40B4-BE49-F238E27FC236}">
                    <a16:creationId xmlns:a16="http://schemas.microsoft.com/office/drawing/2014/main" id="{B8D3DBA3-9ED9-7048-B34E-5E26B0ECABA9}"/>
                  </a:ext>
                </a:extLst>
              </p:cNvPr>
              <p:cNvSpPr txBox="1">
                <a:spLocks noRot="1" noChangeAspect="1" noMove="1" noResize="1" noEditPoints="1" noAdjustHandles="1" noChangeArrowheads="1" noChangeShapeType="1" noTextEdit="1"/>
              </p:cNvSpPr>
              <p:nvPr/>
            </p:nvSpPr>
            <p:spPr>
              <a:xfrm>
                <a:off x="335202" y="2145527"/>
                <a:ext cx="8656804" cy="1586012"/>
              </a:xfrm>
              <a:prstGeom prst="rect">
                <a:avLst/>
              </a:prstGeom>
              <a:blipFill>
                <a:blip r:embed="rId4"/>
                <a:stretch>
                  <a:fillRect l="-439" t="-1587" b="-7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DE7EB085-4EE9-3543-ABE5-0651C0AC5601}"/>
                  </a:ext>
                </a:extLst>
              </p:cNvPr>
              <p:cNvSpPr txBox="1"/>
              <p:nvPr/>
            </p:nvSpPr>
            <p:spPr>
              <a:xfrm>
                <a:off x="335202" y="4114800"/>
                <a:ext cx="8412886" cy="2311210"/>
              </a:xfrm>
              <a:prstGeom prst="rect">
                <a:avLst/>
              </a:prstGeom>
              <a:noFill/>
            </p:spPr>
            <p:txBody>
              <a:bodyPr wrap="square" rtlCol="0">
                <a:spAutoFit/>
              </a:bodyPr>
              <a:lstStyle/>
              <a:p>
                <a:pPr>
                  <a:spcBef>
                    <a:spcPts val="600"/>
                  </a:spcBef>
                  <a:spcAft>
                    <a:spcPts val="1200"/>
                  </a:spcAft>
                </a:pPr>
                <a:r>
                  <a:rPr lang="en-GB" dirty="0">
                    <a:sym typeface="Symbol" panose="05050102010706020507" pitchFamily="18" charset="2"/>
                  </a:rPr>
                  <a:t>The tunnelling correction to the rate constant, usually called the </a:t>
                </a:r>
                <a:r>
                  <a:rPr lang="en-GB" dirty="0">
                    <a:solidFill>
                      <a:srgbClr val="FF0000"/>
                    </a:solidFill>
                    <a:sym typeface="Symbol" panose="05050102010706020507" pitchFamily="18" charset="2"/>
                  </a:rPr>
                  <a:t>tunnelling transmission coefficient</a:t>
                </a:r>
                <a:r>
                  <a:rPr lang="en-GB" dirty="0">
                    <a:sym typeface="Symbol" panose="05050102010706020507" pitchFamily="18" charset="2"/>
                  </a:rPr>
                  <a:t>, </a:t>
                </a:r>
                <a:r>
                  <a:rPr lang="en-GB" i="1" dirty="0">
                    <a:sym typeface="Symbol" panose="05050102010706020507" pitchFamily="18" charset="2"/>
                  </a:rPr>
                  <a:t></a:t>
                </a:r>
                <a:r>
                  <a:rPr lang="en-GB" dirty="0">
                    <a:sym typeface="Symbol" panose="05050102010706020507" pitchFamily="18" charset="2"/>
                  </a:rPr>
                  <a:t>(</a:t>
                </a:r>
                <a:r>
                  <a:rPr lang="en-GB" i="1" dirty="0">
                    <a:sym typeface="Symbol" panose="05050102010706020507" pitchFamily="18" charset="2"/>
                  </a:rPr>
                  <a:t>T</a:t>
                </a:r>
                <a:r>
                  <a:rPr lang="en-GB" dirty="0">
                    <a:sym typeface="Symbol" panose="05050102010706020507" pitchFamily="18" charset="2"/>
                  </a:rPr>
                  <a:t>), is obtained as </a:t>
                </a:r>
              </a:p>
              <a:p>
                <a:pPr>
                  <a:spcBef>
                    <a:spcPts val="600"/>
                  </a:spcBef>
                  <a:spcAft>
                    <a:spcPts val="1200"/>
                  </a:spcAft>
                </a:pPr>
                <a:r>
                  <a:rPr lang="en-GB" dirty="0">
                    <a:sym typeface="Symbol" panose="05050102010706020507" pitchFamily="18" charset="2"/>
                  </a:rPr>
                  <a:t>	</a:t>
                </a:r>
                <a14:m>
                  <m:oMath xmlns:m="http://schemas.openxmlformats.org/officeDocument/2006/math">
                    <m:r>
                      <a:rPr lang="en-GB" i="1">
                        <a:latin typeface="Cambria Math" panose="02040503050406030204" pitchFamily="18" charset="0"/>
                        <a:ea typeface="Cambria Math" panose="02040503050406030204" pitchFamily="18" charset="0"/>
                        <a:sym typeface="Symbol" panose="05050102010706020507" pitchFamily="18" charset="2"/>
                      </a:rPr>
                      <m:t>𝜅</m:t>
                    </m:r>
                    <m:d>
                      <m:dPr>
                        <m:ctrlPr>
                          <a:rPr lang="es-ES" i="1">
                            <a:latin typeface="Cambria Math" panose="02040503050406030204" pitchFamily="18" charset="0"/>
                            <a:ea typeface="Cambria Math" panose="02040503050406030204" pitchFamily="18" charset="0"/>
                            <a:sym typeface="Symbol" panose="05050102010706020507" pitchFamily="18" charset="2"/>
                          </a:rPr>
                        </m:ctrlPr>
                      </m:dPr>
                      <m:e>
                        <m:r>
                          <a:rPr lang="es-ES" i="1">
                            <a:latin typeface="Cambria Math" panose="02040503050406030204" pitchFamily="18" charset="0"/>
                            <a:ea typeface="Cambria Math" panose="02040503050406030204" pitchFamily="18" charset="0"/>
                            <a:sym typeface="Symbol" panose="05050102010706020507" pitchFamily="18" charset="2"/>
                          </a:rPr>
                          <m:t>𝑇</m:t>
                        </m:r>
                      </m:e>
                    </m:d>
                    <m:r>
                      <a:rPr lang="es-ES" i="1">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nary>
                          <m:naryPr>
                            <m:ctrlPr>
                              <a:rPr lang="es-ES" i="1">
                                <a:latin typeface="Cambria Math" panose="02040503050406030204" pitchFamily="18" charset="0"/>
                                <a:ea typeface="Cambria Math" panose="02040503050406030204" pitchFamily="18" charset="0"/>
                                <a:sym typeface="Symbol" panose="05050102010706020507" pitchFamily="18" charset="2"/>
                              </a:rPr>
                            </m:ctrlPr>
                          </m:naryPr>
                          <m:sub>
                            <m:r>
                              <m:rPr>
                                <m:brk m:alnAt="23"/>
                              </m:rPr>
                              <a:rPr lang="es-ES" i="1">
                                <a:latin typeface="Cambria Math" panose="02040503050406030204" pitchFamily="18" charset="0"/>
                                <a:ea typeface="Cambria Math" panose="02040503050406030204" pitchFamily="18" charset="0"/>
                                <a:sym typeface="Symbol" panose="05050102010706020507" pitchFamily="18" charset="2"/>
                              </a:rPr>
                              <m:t>0</m:t>
                            </m:r>
                          </m:sub>
                          <m:sup>
                            <m:r>
                              <a:rPr lang="es-ES" i="1">
                                <a:latin typeface="Cambria Math" panose="02040503050406030204" pitchFamily="18" charset="0"/>
                                <a:ea typeface="Cambria Math" panose="02040503050406030204" pitchFamily="18" charset="0"/>
                                <a:sym typeface="Symbol" panose="05050102010706020507" pitchFamily="18" charset="2"/>
                              </a:rPr>
                              <m:t>∞</m:t>
                            </m:r>
                          </m:sup>
                          <m:e>
                            <m:r>
                              <m:rPr>
                                <m:sty m:val="p"/>
                              </m:rPr>
                              <a:rPr lang="es-ES">
                                <a:latin typeface="Cambria Math" panose="02040503050406030204" pitchFamily="18" charset="0"/>
                                <a:ea typeface="Cambria Math" panose="02040503050406030204" pitchFamily="18" charset="0"/>
                                <a:sym typeface="Symbol" panose="05050102010706020507" pitchFamily="18" charset="2"/>
                              </a:rPr>
                              <m:t>exp</m:t>
                            </m:r>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𝐸</m:t>
                            </m:r>
                            <m:r>
                              <a:rPr lang="es-ES" i="1">
                                <a:latin typeface="Cambria Math" panose="02040503050406030204" pitchFamily="18" charset="0"/>
                                <a:ea typeface="Cambria Math" panose="02040503050406030204" pitchFamily="18" charset="0"/>
                                <a:sym typeface="Symbol" panose="05050102010706020507" pitchFamily="18" charset="2"/>
                              </a:rPr>
                              <m:t>/</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e>
                        </m:nary>
                        <m:r>
                          <a:rPr lang="es-ES" i="1">
                            <a:latin typeface="Cambria Math" panose="02040503050406030204" pitchFamily="18" charset="0"/>
                            <a:ea typeface="Cambria Math" panose="02040503050406030204" pitchFamily="18" charset="0"/>
                            <a:sym typeface="Symbol" panose="05050102010706020507" pitchFamily="18" charset="2"/>
                          </a:rPr>
                          <m:t>)</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𝑃</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Q</m:t>
                            </m:r>
                          </m:sub>
                        </m:sSub>
                        <m:r>
                          <a:rPr lang="es-ES" i="1">
                            <a:latin typeface="Cambria Math" panose="02040503050406030204" pitchFamily="18" charset="0"/>
                            <a:ea typeface="Cambria Math" panose="02040503050406030204" pitchFamily="18" charset="0"/>
                            <a:sym typeface="Symbol" panose="05050102010706020507" pitchFamily="18" charset="2"/>
                          </a:rPr>
                          <m:t>𝑑𝐸</m:t>
                        </m:r>
                      </m:num>
                      <m:den>
                        <m:nary>
                          <m:naryPr>
                            <m:ctrlPr>
                              <a:rPr lang="es-ES" i="1">
                                <a:latin typeface="Cambria Math" panose="02040503050406030204" pitchFamily="18" charset="0"/>
                                <a:ea typeface="Cambria Math" panose="02040503050406030204" pitchFamily="18" charset="0"/>
                                <a:sym typeface="Symbol" panose="05050102010706020507" pitchFamily="18" charset="2"/>
                              </a:rPr>
                            </m:ctrlPr>
                          </m:naryPr>
                          <m:sub>
                            <m:r>
                              <m:rPr>
                                <m:brk m:alnAt="23"/>
                              </m:rPr>
                              <a:rPr lang="es-ES" i="1">
                                <a:latin typeface="Cambria Math" panose="02040503050406030204" pitchFamily="18" charset="0"/>
                                <a:ea typeface="Cambria Math" panose="02040503050406030204" pitchFamily="18" charset="0"/>
                                <a:sym typeface="Symbol" panose="05050102010706020507" pitchFamily="18" charset="2"/>
                              </a:rPr>
                              <m:t>0</m:t>
                            </m:r>
                          </m:sub>
                          <m:sup>
                            <m:r>
                              <a:rPr lang="es-ES" i="1">
                                <a:latin typeface="Cambria Math" panose="02040503050406030204" pitchFamily="18" charset="0"/>
                                <a:ea typeface="Cambria Math" panose="02040503050406030204" pitchFamily="18" charset="0"/>
                                <a:sym typeface="Symbol" panose="05050102010706020507" pitchFamily="18" charset="2"/>
                              </a:rPr>
                              <m:t>∞</m:t>
                            </m:r>
                          </m:sup>
                          <m:e>
                            <m:r>
                              <m:rPr>
                                <m:sty m:val="p"/>
                              </m:rPr>
                              <a:rPr lang="es-ES">
                                <a:latin typeface="Cambria Math" panose="02040503050406030204" pitchFamily="18" charset="0"/>
                                <a:ea typeface="Cambria Math" panose="02040503050406030204" pitchFamily="18" charset="0"/>
                                <a:sym typeface="Symbol" panose="05050102010706020507" pitchFamily="18" charset="2"/>
                              </a:rPr>
                              <m:t>exp</m:t>
                            </m:r>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𝐸</m:t>
                            </m:r>
                            <m:r>
                              <a:rPr lang="es-ES" i="1">
                                <a:latin typeface="Cambria Math" panose="02040503050406030204" pitchFamily="18" charset="0"/>
                                <a:ea typeface="Cambria Math" panose="02040503050406030204" pitchFamily="18" charset="0"/>
                                <a:sym typeface="Symbol" panose="05050102010706020507" pitchFamily="18" charset="2"/>
                              </a:rPr>
                              <m:t>/</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e>
                        </m:nary>
                        <m:r>
                          <a:rPr lang="es-ES" i="1">
                            <a:latin typeface="Cambria Math" panose="02040503050406030204" pitchFamily="18" charset="0"/>
                            <a:ea typeface="Cambria Math" panose="02040503050406030204" pitchFamily="18" charset="0"/>
                            <a:sym typeface="Symbol" panose="05050102010706020507" pitchFamily="18" charset="2"/>
                          </a:rPr>
                          <m:t>)</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𝑃</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C</m:t>
                            </m:r>
                          </m:sub>
                        </m:sSub>
                        <m:r>
                          <a:rPr lang="es-ES" i="1">
                            <a:latin typeface="Cambria Math" panose="02040503050406030204" pitchFamily="18" charset="0"/>
                            <a:ea typeface="Cambria Math" panose="02040503050406030204" pitchFamily="18" charset="0"/>
                            <a:sym typeface="Symbol" panose="05050102010706020507" pitchFamily="18" charset="2"/>
                          </a:rPr>
                          <m:t>𝑑𝐸</m:t>
                        </m:r>
                      </m:den>
                    </m:f>
                  </m:oMath>
                </a14:m>
                <a:r>
                  <a:rPr lang="en-GB" dirty="0">
                    <a:sym typeface="Symbol" panose="05050102010706020507" pitchFamily="18" charset="2"/>
                  </a:rPr>
                  <a:t>					(38)</a:t>
                </a:r>
              </a:p>
              <a:p>
                <a:pPr>
                  <a:spcBef>
                    <a:spcPts val="600"/>
                  </a:spcBef>
                  <a:spcAft>
                    <a:spcPts val="600"/>
                  </a:spcAft>
                </a:pPr>
                <a:r>
                  <a:rPr lang="en-GB" dirty="0">
                    <a:sym typeface="Symbol" panose="05050102010706020507" pitchFamily="18" charset="2"/>
                  </a:rPr>
                  <a:t>where </a:t>
                </a:r>
                <a:r>
                  <a:rPr lang="en-GB" i="1" dirty="0">
                    <a:latin typeface="Cambria Math" panose="02040503050406030204" pitchFamily="18" charset="0"/>
                    <a:ea typeface="Cambria Math" panose="02040503050406030204" pitchFamily="18" charset="0"/>
                    <a:sym typeface="Symbol" panose="05050102010706020507" pitchFamily="18" charset="2"/>
                  </a:rPr>
                  <a:t>P</a:t>
                </a:r>
                <a:r>
                  <a:rPr lang="en-GB" baseline="-25000" dirty="0">
                    <a:latin typeface="Cambria Math" panose="02040503050406030204" pitchFamily="18" charset="0"/>
                    <a:ea typeface="Cambria Math" panose="02040503050406030204" pitchFamily="18" charset="0"/>
                    <a:sym typeface="Symbol" panose="05050102010706020507" pitchFamily="18" charset="2"/>
                  </a:rPr>
                  <a:t>Q</a:t>
                </a:r>
                <a:r>
                  <a:rPr lang="en-GB" dirty="0">
                    <a:sym typeface="Symbol" panose="05050102010706020507" pitchFamily="18" charset="2"/>
                  </a:rPr>
                  <a:t> and </a:t>
                </a:r>
                <a:r>
                  <a:rPr lang="en-GB" i="1" dirty="0">
                    <a:latin typeface="Cambria Math" panose="02040503050406030204" pitchFamily="18" charset="0"/>
                    <a:ea typeface="Cambria Math" panose="02040503050406030204" pitchFamily="18" charset="0"/>
                    <a:sym typeface="Symbol" panose="05050102010706020507" pitchFamily="18" charset="2"/>
                  </a:rPr>
                  <a:t>P</a:t>
                </a:r>
                <a:r>
                  <a:rPr lang="en-GB" baseline="-25000" dirty="0">
                    <a:latin typeface="Cambria Math" panose="02040503050406030204" pitchFamily="18" charset="0"/>
                    <a:ea typeface="Cambria Math" panose="02040503050406030204" pitchFamily="18" charset="0"/>
                    <a:sym typeface="Symbol" panose="05050102010706020507" pitchFamily="18" charset="2"/>
                  </a:rPr>
                  <a:t>C</a:t>
                </a:r>
                <a:r>
                  <a:rPr lang="en-GB" dirty="0">
                    <a:sym typeface="Symbol" panose="05050102010706020507" pitchFamily="18" charset="2"/>
                  </a:rPr>
                  <a:t> are the quantum and classical probabilities, respectively. </a:t>
                </a:r>
              </a:p>
              <a:p>
                <a:endParaRPr lang="en-GB" dirty="0"/>
              </a:p>
            </p:txBody>
          </p:sp>
        </mc:Choice>
        <mc:Fallback xmlns="">
          <p:sp>
            <p:nvSpPr>
              <p:cNvPr id="4" name="CuadroTexto 3">
                <a:extLst>
                  <a:ext uri="{FF2B5EF4-FFF2-40B4-BE49-F238E27FC236}">
                    <a16:creationId xmlns:a16="http://schemas.microsoft.com/office/drawing/2014/main" id="{DE7EB085-4EE9-3543-ABE5-0651C0AC5601}"/>
                  </a:ext>
                </a:extLst>
              </p:cNvPr>
              <p:cNvSpPr txBox="1">
                <a:spLocks noRot="1" noChangeAspect="1" noMove="1" noResize="1" noEditPoints="1" noAdjustHandles="1" noChangeArrowheads="1" noChangeShapeType="1" noTextEdit="1"/>
              </p:cNvSpPr>
              <p:nvPr/>
            </p:nvSpPr>
            <p:spPr>
              <a:xfrm>
                <a:off x="335202" y="4114800"/>
                <a:ext cx="8412886" cy="2311210"/>
              </a:xfrm>
              <a:prstGeom prst="rect">
                <a:avLst/>
              </a:prstGeom>
              <a:blipFill>
                <a:blip r:embed="rId5"/>
                <a:stretch>
                  <a:fillRect l="-452" t="-1099" r="-301"/>
                </a:stretch>
              </a:blipFill>
            </p:spPr>
            <p:txBody>
              <a:bodyPr/>
              <a:lstStyle/>
              <a:p>
                <a:r>
                  <a:rPr lang="en-GB">
                    <a:noFill/>
                  </a:rPr>
                  <a:t> </a:t>
                </a:r>
              </a:p>
            </p:txBody>
          </p:sp>
        </mc:Fallback>
      </mc:AlternateContent>
      <p:sp>
        <p:nvSpPr>
          <p:cNvPr id="9" name="CuadroTexto 8">
            <a:extLst>
              <a:ext uri="{FF2B5EF4-FFF2-40B4-BE49-F238E27FC236}">
                <a16:creationId xmlns:a16="http://schemas.microsoft.com/office/drawing/2014/main" id="{98D58EE9-2175-49FB-8785-81377D343554}"/>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167797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err="1">
                <a:solidFill>
                  <a:srgbClr val="002060"/>
                </a:solidFill>
                <a:sym typeface="Symbol" panose="05050102010706020507" pitchFamily="18" charset="2"/>
              </a:rPr>
              <a:t>Tunneling</a:t>
            </a:r>
            <a:r>
              <a:rPr lang="en-GB" b="1">
                <a:solidFill>
                  <a:srgbClr val="002060"/>
                </a:solidFill>
                <a:sym typeface="Symbol" panose="05050102010706020507" pitchFamily="18" charset="2"/>
              </a:rPr>
              <a:t> Corrections</a:t>
            </a:r>
            <a:endParaRPr lang="en-US" b="1" baseline="30000">
              <a:solidFill>
                <a:schemeClr val="accent2"/>
              </a:solidFill>
              <a:latin typeface="Verdana" pitchFamily="34" charset="0"/>
            </a:endParaRPr>
          </a:p>
        </p:txBody>
      </p:sp>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BC771969-4317-4967-8A73-4E2D0D6B3EBC}"/>
                  </a:ext>
                </a:extLst>
              </p:cNvPr>
              <p:cNvSpPr txBox="1"/>
              <p:nvPr/>
            </p:nvSpPr>
            <p:spPr>
              <a:xfrm>
                <a:off x="356468" y="747422"/>
                <a:ext cx="8656804" cy="1371337"/>
              </a:xfrm>
              <a:prstGeom prst="rect">
                <a:avLst/>
              </a:prstGeom>
              <a:noFill/>
            </p:spPr>
            <p:txBody>
              <a:bodyPr wrap="square" rtlCol="0">
                <a:spAutoFit/>
              </a:bodyPr>
              <a:lstStyle/>
              <a:p>
                <a:pPr>
                  <a:spcBef>
                    <a:spcPts val="600"/>
                  </a:spcBef>
                  <a:spcAft>
                    <a:spcPts val="1200"/>
                  </a:spcAft>
                </a:pPr>
                <a:r>
                  <a:rPr lang="en-GB" dirty="0">
                    <a:sym typeface="Symbol" panose="05050102010706020507" pitchFamily="18" charset="2"/>
                  </a:rPr>
                  <a:t>Particularly, if we consider for </a:t>
                </a:r>
                <a:r>
                  <a:rPr lang="en-GB" i="1" dirty="0">
                    <a:sym typeface="Symbol" panose="05050102010706020507" pitchFamily="18" charset="2"/>
                  </a:rPr>
                  <a:t>V</a:t>
                </a:r>
                <a:r>
                  <a:rPr lang="en-GB" dirty="0">
                    <a:sym typeface="Symbol" panose="05050102010706020507" pitchFamily="18" charset="2"/>
                  </a:rPr>
                  <a:t>(</a:t>
                </a:r>
                <a:r>
                  <a:rPr lang="en-GB" i="1" dirty="0">
                    <a:sym typeface="Symbol" panose="05050102010706020507" pitchFamily="18" charset="2"/>
                  </a:rPr>
                  <a:t>s</a:t>
                </a:r>
                <a:r>
                  <a:rPr lang="en-GB" dirty="0">
                    <a:sym typeface="Symbol" panose="05050102010706020507" pitchFamily="18" charset="2"/>
                  </a:rPr>
                  <a:t>) a parabolic potential, we have the (crude) Wigner correction for tunnelling:</a:t>
                </a:r>
              </a:p>
              <a:p>
                <a:pPr>
                  <a:spcBef>
                    <a:spcPts val="600"/>
                  </a:spcBef>
                  <a:spcAft>
                    <a:spcPts val="1200"/>
                  </a:spcAft>
                </a:pPr>
                <a:r>
                  <a:rPr lang="en-GB" dirty="0">
                    <a:sym typeface="Symbol" panose="05050102010706020507" pitchFamily="18" charset="2"/>
                  </a:rPr>
                  <a:t>	</a:t>
                </a:r>
                <a14:m>
                  <m:oMath xmlns:m="http://schemas.openxmlformats.org/officeDocument/2006/math">
                    <m:sSub>
                      <m:sSubPr>
                        <m:ctrlPr>
                          <a:rPr lang="en-GB" i="1" smtClean="0">
                            <a:latin typeface="Cambria Math" panose="02040503050406030204" pitchFamily="18" charset="0"/>
                            <a:ea typeface="Cambria Math" panose="02040503050406030204" pitchFamily="18" charset="0"/>
                            <a:sym typeface="Symbol" panose="05050102010706020507" pitchFamily="18" charset="2"/>
                          </a:rPr>
                        </m:ctrlPr>
                      </m:sSubPr>
                      <m:e>
                        <m:r>
                          <a:rPr lang="en-GB" i="1">
                            <a:latin typeface="Cambria Math" panose="02040503050406030204" pitchFamily="18" charset="0"/>
                            <a:ea typeface="Cambria Math" panose="02040503050406030204" pitchFamily="18" charset="0"/>
                            <a:sym typeface="Symbol" panose="05050102010706020507" pitchFamily="18" charset="2"/>
                          </a:rPr>
                          <m:t>𝜅</m:t>
                        </m:r>
                      </m:e>
                      <m:sub>
                        <m:r>
                          <m:rPr>
                            <m:sty m:val="p"/>
                          </m:rPr>
                          <a:rPr lang="es-ES" b="0" i="0" smtClean="0">
                            <a:latin typeface="Cambria Math" panose="02040503050406030204" pitchFamily="18" charset="0"/>
                            <a:ea typeface="Cambria Math" panose="02040503050406030204" pitchFamily="18" charset="0"/>
                            <a:sym typeface="Symbol" panose="05050102010706020507" pitchFamily="18" charset="2"/>
                          </a:rPr>
                          <m:t>w</m:t>
                        </m:r>
                      </m:sub>
                    </m:sSub>
                    <m:d>
                      <m:dPr>
                        <m:ctrlPr>
                          <a:rPr lang="es-ES" b="0" i="1" smtClean="0">
                            <a:latin typeface="Cambria Math" panose="02040503050406030204" pitchFamily="18" charset="0"/>
                            <a:ea typeface="Cambria Math" panose="02040503050406030204" pitchFamily="18" charset="0"/>
                            <a:sym typeface="Symbol" panose="05050102010706020507" pitchFamily="18" charset="2"/>
                          </a:rPr>
                        </m:ctrlPr>
                      </m:dPr>
                      <m:e>
                        <m:r>
                          <a:rPr lang="es-ES" b="0" i="1" smtClean="0">
                            <a:latin typeface="Cambria Math" panose="02040503050406030204" pitchFamily="18" charset="0"/>
                            <a:ea typeface="Cambria Math" panose="02040503050406030204" pitchFamily="18" charset="0"/>
                            <a:sym typeface="Symbol" panose="05050102010706020507" pitchFamily="18" charset="2"/>
                          </a:rPr>
                          <m:t>𝑇</m:t>
                        </m:r>
                      </m:e>
                    </m:d>
                    <m:r>
                      <a:rPr lang="es-ES" b="0" i="1" smtClean="0">
                        <a:latin typeface="Cambria Math" panose="02040503050406030204" pitchFamily="18" charset="0"/>
                        <a:ea typeface="Cambria Math" panose="02040503050406030204" pitchFamily="18" charset="0"/>
                        <a:sym typeface="Symbol" panose="05050102010706020507" pitchFamily="18" charset="2"/>
                      </a:rPr>
                      <m:t>=1+</m:t>
                    </m:r>
                    <m:f>
                      <m:fPr>
                        <m:ctrlPr>
                          <a:rPr lang="es-ES" b="0" i="1" smtClean="0">
                            <a:latin typeface="Cambria Math" panose="02040503050406030204" pitchFamily="18" charset="0"/>
                            <a:ea typeface="Cambria Math" panose="02040503050406030204" pitchFamily="18" charset="0"/>
                            <a:sym typeface="Symbol" panose="05050102010706020507" pitchFamily="18" charset="2"/>
                          </a:rPr>
                        </m:ctrlPr>
                      </m:fPr>
                      <m:num>
                        <m:r>
                          <a:rPr lang="es-ES" b="0" i="1" smtClean="0">
                            <a:latin typeface="Cambria Math" panose="02040503050406030204" pitchFamily="18" charset="0"/>
                            <a:ea typeface="Cambria Math" panose="02040503050406030204" pitchFamily="18" charset="0"/>
                            <a:sym typeface="Symbol" panose="05050102010706020507" pitchFamily="18" charset="2"/>
                          </a:rPr>
                          <m:t>1</m:t>
                        </m:r>
                      </m:num>
                      <m:den>
                        <m:r>
                          <a:rPr lang="es-ES" b="0" i="1" smtClean="0">
                            <a:latin typeface="Cambria Math" panose="02040503050406030204" pitchFamily="18" charset="0"/>
                            <a:ea typeface="Cambria Math" panose="02040503050406030204" pitchFamily="18" charset="0"/>
                            <a:sym typeface="Symbol" panose="05050102010706020507" pitchFamily="18" charset="2"/>
                          </a:rPr>
                          <m:t>24</m:t>
                        </m:r>
                      </m:den>
                    </m:f>
                    <m:sSup>
                      <m:sSupPr>
                        <m:ctrlPr>
                          <a:rPr lang="es-ES" b="0" i="1" smtClean="0">
                            <a:latin typeface="Cambria Math" panose="02040503050406030204" pitchFamily="18" charset="0"/>
                            <a:ea typeface="Cambria Math" panose="02040503050406030204" pitchFamily="18" charset="0"/>
                            <a:sym typeface="Symbol" panose="05050102010706020507" pitchFamily="18" charset="2"/>
                          </a:rPr>
                        </m:ctrlPr>
                      </m:sSupPr>
                      <m:e>
                        <m:d>
                          <m:dPr>
                            <m:begChr m:val="|"/>
                            <m:endChr m:val="|"/>
                            <m:ctrlPr>
                              <a:rPr lang="es-ES" i="1">
                                <a:latin typeface="Cambria Math" panose="02040503050406030204" pitchFamily="18" charset="0"/>
                                <a:ea typeface="Cambria Math" panose="02040503050406030204" pitchFamily="18" charset="0"/>
                                <a:sym typeface="Symbol" panose="05050102010706020507" pitchFamily="18" charset="2"/>
                              </a:rPr>
                            </m:ctrlPr>
                          </m:dPr>
                          <m:e>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r>
                                  <a:rPr lang="es-ES" i="1">
                                    <a:latin typeface="Cambria Math" panose="02040503050406030204" pitchFamily="18" charset="0"/>
                                    <a:ea typeface="Cambria Math" panose="02040503050406030204" pitchFamily="18" charset="0"/>
                                    <a:sym typeface="Symbol" panose="05050102010706020507" pitchFamily="18" charset="2"/>
                                  </a:rPr>
                                  <m:t>h</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𝜈</m:t>
                                    </m:r>
                                  </m:e>
                                  <m:sub>
                                    <m:r>
                                      <a:rPr lang="es-ES" i="1">
                                        <a:latin typeface="Cambria Math" panose="02040503050406030204" pitchFamily="18" charset="0"/>
                                        <a:ea typeface="Cambria Math" panose="02040503050406030204" pitchFamily="18" charset="0"/>
                                        <a:sym typeface="Symbol" panose="05050102010706020507" pitchFamily="18" charset="2"/>
                                      </a:rPr>
                                      <m:t>𝑠</m:t>
                                    </m:r>
                                  </m:sub>
                                </m:sSub>
                              </m:num>
                              <m:den>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den>
                            </m:f>
                          </m:e>
                        </m:d>
                      </m:e>
                      <m:sup>
                        <m:r>
                          <a:rPr lang="es-ES" b="0" i="1" smtClean="0">
                            <a:latin typeface="Cambria Math" panose="02040503050406030204" pitchFamily="18" charset="0"/>
                            <a:ea typeface="Cambria Math" panose="02040503050406030204" pitchFamily="18" charset="0"/>
                            <a:sym typeface="Symbol" panose="05050102010706020507" pitchFamily="18" charset="2"/>
                          </a:rPr>
                          <m:t>2</m:t>
                        </m:r>
                      </m:sup>
                    </m:sSup>
                  </m:oMath>
                </a14:m>
                <a:r>
                  <a:rPr lang="en-GB" dirty="0">
                    <a:sym typeface="Symbol" panose="05050102010706020507" pitchFamily="18" charset="2"/>
                  </a:rPr>
                  <a:t>					(39)</a:t>
                </a:r>
              </a:p>
            </p:txBody>
          </p:sp>
        </mc:Choice>
        <mc:Fallback xmlns="">
          <p:sp>
            <p:nvSpPr>
              <p:cNvPr id="60" name="CuadroTexto 59">
                <a:extLst>
                  <a:ext uri="{FF2B5EF4-FFF2-40B4-BE49-F238E27FC236}">
                    <a16:creationId xmlns:a16="http://schemas.microsoft.com/office/drawing/2014/main" id="{BC771969-4317-4967-8A73-4E2D0D6B3EBC}"/>
                  </a:ext>
                </a:extLst>
              </p:cNvPr>
              <p:cNvSpPr txBox="1">
                <a:spLocks noRot="1" noChangeAspect="1" noMove="1" noResize="1" noEditPoints="1" noAdjustHandles="1" noChangeArrowheads="1" noChangeShapeType="1" noTextEdit="1"/>
              </p:cNvSpPr>
              <p:nvPr/>
            </p:nvSpPr>
            <p:spPr>
              <a:xfrm>
                <a:off x="356468" y="747422"/>
                <a:ext cx="8656804" cy="1371337"/>
              </a:xfrm>
              <a:prstGeom prst="rect">
                <a:avLst/>
              </a:prstGeom>
              <a:blipFill>
                <a:blip r:embed="rId3"/>
                <a:stretch>
                  <a:fillRect l="-439" t="-1835"/>
                </a:stretch>
              </a:blipFill>
            </p:spPr>
            <p:txBody>
              <a:bodyPr/>
              <a:lstStyle/>
              <a:p>
                <a:r>
                  <a:rPr lang="en-GB">
                    <a:noFill/>
                  </a:rPr>
                  <a:t> </a:t>
                </a:r>
              </a:p>
            </p:txBody>
          </p:sp>
        </mc:Fallback>
      </mc:AlternateContent>
      <p:sp>
        <p:nvSpPr>
          <p:cNvPr id="2" name="Marcador de número de diapositiva 1">
            <a:extLst>
              <a:ext uri="{FF2B5EF4-FFF2-40B4-BE49-F238E27FC236}">
                <a16:creationId xmlns:a16="http://schemas.microsoft.com/office/drawing/2014/main" id="{94414DF2-F501-4D25-9D0D-435F34955472}"/>
              </a:ext>
            </a:extLst>
          </p:cNvPr>
          <p:cNvSpPr>
            <a:spLocks noGrp="1"/>
          </p:cNvSpPr>
          <p:nvPr>
            <p:ph type="sldNum" sz="quarter" idx="12"/>
          </p:nvPr>
        </p:nvSpPr>
        <p:spPr/>
        <p:txBody>
          <a:bodyPr/>
          <a:lstStyle/>
          <a:p>
            <a:fld id="{DFA4F046-044E-46E9-9F2A-D598350E22B2}" type="slidenum">
              <a:rPr lang="es-ES" smtClean="0"/>
              <a:t>24</a:t>
            </a:fld>
            <a:endParaRPr lang="es-ES"/>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5DDA5A2D-138F-3843-90D1-092FF5B684D2}"/>
                  </a:ext>
                </a:extLst>
              </p:cNvPr>
              <p:cNvSpPr txBox="1"/>
              <p:nvPr/>
            </p:nvSpPr>
            <p:spPr>
              <a:xfrm>
                <a:off x="356468" y="2351106"/>
                <a:ext cx="8656803" cy="1776127"/>
              </a:xfrm>
              <a:prstGeom prst="rect">
                <a:avLst/>
              </a:prstGeom>
              <a:noFill/>
            </p:spPr>
            <p:txBody>
              <a:bodyPr wrap="square" rtlCol="0">
                <a:spAutoFit/>
              </a:bodyPr>
              <a:lstStyle/>
              <a:p>
                <a:pPr>
                  <a:spcBef>
                    <a:spcPts val="600"/>
                  </a:spcBef>
                  <a:spcAft>
                    <a:spcPts val="1200"/>
                  </a:spcAft>
                </a:pPr>
                <a:r>
                  <a:rPr lang="en-GB" dirty="0">
                    <a:sym typeface="Symbol" panose="05050102010706020507" pitchFamily="18" charset="2"/>
                  </a:rPr>
                  <a:t>Within the one-dimensional Schrödinger equation approach, a more accurate representation of </a:t>
                </a:r>
                <a:r>
                  <a:rPr lang="en-GB" i="1" dirty="0">
                    <a:sym typeface="Symbol" panose="05050102010706020507" pitchFamily="18" charset="2"/>
                  </a:rPr>
                  <a:t>V</a:t>
                </a:r>
                <a:r>
                  <a:rPr lang="en-GB" dirty="0">
                    <a:sym typeface="Symbol" panose="05050102010706020507" pitchFamily="18" charset="2"/>
                  </a:rPr>
                  <a:t>(</a:t>
                </a:r>
                <a:r>
                  <a:rPr lang="en-GB" i="1" dirty="0">
                    <a:sym typeface="Symbol" panose="05050102010706020507" pitchFamily="18" charset="2"/>
                  </a:rPr>
                  <a:t>s</a:t>
                </a:r>
                <a:r>
                  <a:rPr lang="en-GB" dirty="0">
                    <a:sym typeface="Symbol" panose="05050102010706020507" pitchFamily="18" charset="2"/>
                  </a:rPr>
                  <a:t>) entails using the </a:t>
                </a:r>
                <a:r>
                  <a:rPr lang="en-GB" dirty="0">
                    <a:solidFill>
                      <a:srgbClr val="FF0000"/>
                    </a:solidFill>
                    <a:sym typeface="Symbol" panose="05050102010706020507" pitchFamily="18" charset="2"/>
                  </a:rPr>
                  <a:t>ground-state, vibrationally adiabatic potential</a:t>
                </a:r>
                <a:r>
                  <a:rPr lang="en-GB" dirty="0">
                    <a:sym typeface="Symbol" panose="05050102010706020507" pitchFamily="18" charset="2"/>
                  </a:rPr>
                  <a:t>:</a:t>
                </a:r>
              </a:p>
              <a:p>
                <a:pPr>
                  <a:spcBef>
                    <a:spcPts val="600"/>
                  </a:spcBef>
                  <a:spcAft>
                    <a:spcPts val="1200"/>
                  </a:spcAft>
                </a:pPr>
                <a:r>
                  <a:rPr lang="en-GB" dirty="0">
                    <a:sym typeface="Symbol" panose="05050102010706020507" pitchFamily="18" charset="2"/>
                  </a:rPr>
                  <a:t>	</a:t>
                </a:r>
                <a14:m>
                  <m:oMath xmlns:m="http://schemas.openxmlformats.org/officeDocument/2006/math">
                    <m:sSubSup>
                      <m:sSubSupPr>
                        <m:ctrlPr>
                          <a:rPr lang="en-GB"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𝑉</m:t>
                        </m:r>
                      </m:e>
                      <m:sub>
                        <m:r>
                          <a:rPr lang="es-ES" i="1">
                            <a:latin typeface="Cambria Math" panose="02040503050406030204" pitchFamily="18" charset="0"/>
                            <a:sym typeface="Symbol" panose="05050102010706020507" pitchFamily="18" charset="2"/>
                          </a:rPr>
                          <m:t>𝑎</m:t>
                        </m:r>
                      </m:sub>
                      <m:sup>
                        <m:r>
                          <a:rPr lang="es-ES" i="1">
                            <a:latin typeface="Cambria Math" panose="02040503050406030204" pitchFamily="18" charset="0"/>
                            <a:sym typeface="Symbol" panose="05050102010706020507" pitchFamily="18" charset="2"/>
                          </a:rPr>
                          <m:t>𝐺</m:t>
                        </m:r>
                      </m:sup>
                    </m:sSubSup>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𝑉</m:t>
                        </m:r>
                      </m:e>
                      <m:sub>
                        <m:r>
                          <m:rPr>
                            <m:sty m:val="p"/>
                          </m:rPr>
                          <a:rPr lang="es-ES">
                            <a:latin typeface="Cambria Math" panose="02040503050406030204" pitchFamily="18" charset="0"/>
                            <a:sym typeface="Symbol" panose="05050102010706020507" pitchFamily="18" charset="2"/>
                          </a:rPr>
                          <m:t>MEP</m:t>
                        </m:r>
                      </m:sub>
                    </m:sSub>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𝑠</m:t>
                        </m:r>
                      </m:e>
                    </m:d>
                    <m:r>
                      <a:rPr lang="es-ES" i="1">
                        <a:latin typeface="Cambria Math" panose="02040503050406030204" pitchFamily="18" charset="0"/>
                        <a:sym typeface="Symbol" panose="05050102010706020507" pitchFamily="18" charset="2"/>
                      </a:rPr>
                      <m:t>+</m:t>
                    </m:r>
                    <m:nary>
                      <m:naryPr>
                        <m:chr m:val="∑"/>
                        <m:ctrlPr>
                          <a:rPr lang="es-ES" i="1">
                            <a:latin typeface="Cambria Math" panose="02040503050406030204" pitchFamily="18" charset="0"/>
                            <a:sym typeface="Symbol" panose="05050102010706020507" pitchFamily="18" charset="2"/>
                          </a:rPr>
                        </m:ctrlPr>
                      </m:naryPr>
                      <m:sub>
                        <m:r>
                          <m:rPr>
                            <m:brk m:alnAt="23"/>
                          </m:rPr>
                          <a:rPr lang="es-ES" i="1">
                            <a:latin typeface="Cambria Math" panose="02040503050406030204" pitchFamily="18" charset="0"/>
                            <a:sym typeface="Symbol" panose="05050102010706020507" pitchFamily="18" charset="2"/>
                          </a:rPr>
                          <m:t>𝑖</m:t>
                        </m:r>
                        <m:r>
                          <a:rPr lang="es-ES" i="1">
                            <a:latin typeface="Cambria Math" panose="02040503050406030204" pitchFamily="18" charset="0"/>
                            <a:sym typeface="Symbol" panose="05050102010706020507" pitchFamily="18" charset="2"/>
                          </a:rPr>
                          <m:t>=1</m:t>
                        </m:r>
                      </m:sub>
                      <m:sup>
                        <m:r>
                          <a:rPr lang="es-ES" i="1">
                            <a:latin typeface="Cambria Math" panose="02040503050406030204" pitchFamily="18" charset="0"/>
                            <a:sym typeface="Symbol" panose="05050102010706020507" pitchFamily="18" charset="2"/>
                          </a:rPr>
                          <m:t>3</m:t>
                        </m:r>
                        <m:r>
                          <a:rPr lang="es-ES" i="1">
                            <a:latin typeface="Cambria Math" panose="02040503050406030204" pitchFamily="18" charset="0"/>
                            <a:sym typeface="Symbol" panose="05050102010706020507" pitchFamily="18" charset="2"/>
                          </a:rPr>
                          <m:t>𝑁</m:t>
                        </m:r>
                        <m:r>
                          <a:rPr lang="es-ES" i="1">
                            <a:latin typeface="Cambria Math" panose="02040503050406030204" pitchFamily="18" charset="0"/>
                            <a:sym typeface="Symbol" panose="05050102010706020507" pitchFamily="18" charset="2"/>
                          </a:rPr>
                          <m:t>−7</m:t>
                        </m:r>
                      </m:sup>
                      <m:e>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1</m:t>
                            </m:r>
                          </m:num>
                          <m:den>
                            <m:r>
                              <a:rPr lang="es-ES" i="1">
                                <a:latin typeface="Cambria Math" panose="02040503050406030204" pitchFamily="18" charset="0"/>
                                <a:sym typeface="Symbol" panose="05050102010706020507" pitchFamily="18" charset="2"/>
                              </a:rPr>
                              <m:t>2</m:t>
                            </m:r>
                          </m:den>
                        </m:f>
                        <m:r>
                          <a:rPr lang="es-ES" i="1">
                            <a:latin typeface="Cambria Math" panose="02040503050406030204" pitchFamily="18" charset="0"/>
                            <a:sym typeface="Symbol" panose="05050102010706020507" pitchFamily="18" charset="2"/>
                          </a:rPr>
                          <m:t>h</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𝜈</m:t>
                            </m:r>
                          </m:e>
                          <m:sub>
                            <m:r>
                              <a:rPr lang="es-ES" i="1">
                                <a:latin typeface="Cambria Math" panose="02040503050406030204" pitchFamily="18" charset="0"/>
                                <a:sym typeface="Symbol" panose="05050102010706020507" pitchFamily="18" charset="2"/>
                              </a:rPr>
                              <m:t>𝑖</m:t>
                            </m:r>
                          </m:sub>
                        </m:sSub>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𝑠</m:t>
                        </m:r>
                        <m:r>
                          <a:rPr lang="es-ES" i="1">
                            <a:latin typeface="Cambria Math" panose="02040503050406030204" pitchFamily="18" charset="0"/>
                            <a:sym typeface="Symbol" panose="05050102010706020507" pitchFamily="18" charset="2"/>
                          </a:rPr>
                          <m:t>)</m:t>
                        </m:r>
                      </m:e>
                    </m:nary>
                  </m:oMath>
                </a14:m>
                <a:r>
                  <a:rPr lang="en-GB" dirty="0">
                    <a:sym typeface="Symbol" panose="05050102010706020507" pitchFamily="18" charset="2"/>
                  </a:rPr>
                  <a:t>				(40)</a:t>
                </a:r>
              </a:p>
              <a:p>
                <a:pPr>
                  <a:spcBef>
                    <a:spcPts val="600"/>
                  </a:spcBef>
                  <a:spcAft>
                    <a:spcPts val="1200"/>
                  </a:spcAft>
                </a:pPr>
                <a:r>
                  <a:rPr lang="en-GB" dirty="0">
                    <a:sym typeface="Symbol" panose="05050102010706020507" pitchFamily="18" charset="2"/>
                  </a:rPr>
                  <a:t>where the </a:t>
                </a:r>
                <a14:m>
                  <m:oMath xmlns:m="http://schemas.openxmlformats.org/officeDocument/2006/math">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𝜈</m:t>
                        </m:r>
                      </m:e>
                      <m:sub>
                        <m:r>
                          <a:rPr lang="es-ES" i="1">
                            <a:latin typeface="Cambria Math" panose="02040503050406030204" pitchFamily="18" charset="0"/>
                            <a:sym typeface="Symbol" panose="05050102010706020507" pitchFamily="18" charset="2"/>
                          </a:rPr>
                          <m:t>𝑖</m:t>
                        </m:r>
                      </m:sub>
                    </m:sSub>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𝑠</m:t>
                    </m:r>
                    <m:r>
                      <a:rPr lang="es-ES" i="1">
                        <a:latin typeface="Cambria Math" panose="02040503050406030204" pitchFamily="18" charset="0"/>
                        <a:sym typeface="Symbol" panose="05050102010706020507" pitchFamily="18" charset="2"/>
                      </a:rPr>
                      <m:t>)</m:t>
                    </m:r>
                  </m:oMath>
                </a14:m>
                <a:r>
                  <a:rPr lang="en-GB" dirty="0">
                    <a:sym typeface="Symbol" panose="05050102010706020507" pitchFamily="18" charset="2"/>
                  </a:rPr>
                  <a:t> are the projected frequencies along the MEP.</a:t>
                </a:r>
              </a:p>
            </p:txBody>
          </p:sp>
        </mc:Choice>
        <mc:Fallback xmlns="">
          <p:sp>
            <p:nvSpPr>
              <p:cNvPr id="3" name="CuadroTexto 2">
                <a:extLst>
                  <a:ext uri="{FF2B5EF4-FFF2-40B4-BE49-F238E27FC236}">
                    <a16:creationId xmlns:a16="http://schemas.microsoft.com/office/drawing/2014/main" id="{5DDA5A2D-138F-3843-90D1-092FF5B684D2}"/>
                  </a:ext>
                </a:extLst>
              </p:cNvPr>
              <p:cNvSpPr txBox="1">
                <a:spLocks noRot="1" noChangeAspect="1" noMove="1" noResize="1" noEditPoints="1" noAdjustHandles="1" noChangeArrowheads="1" noChangeShapeType="1" noTextEdit="1"/>
              </p:cNvSpPr>
              <p:nvPr/>
            </p:nvSpPr>
            <p:spPr>
              <a:xfrm>
                <a:off x="356468" y="2351106"/>
                <a:ext cx="8656803" cy="1776127"/>
              </a:xfrm>
              <a:prstGeom prst="rect">
                <a:avLst/>
              </a:prstGeom>
              <a:blipFill>
                <a:blip r:embed="rId4"/>
                <a:stretch>
                  <a:fillRect l="-439" t="-1418" b="-4965"/>
                </a:stretch>
              </a:blipFill>
            </p:spPr>
            <p:txBody>
              <a:bodyPr/>
              <a:lstStyle/>
              <a:p>
                <a:r>
                  <a:rPr lang="en-GB">
                    <a:noFill/>
                  </a:rPr>
                  <a:t> </a:t>
                </a:r>
              </a:p>
            </p:txBody>
          </p:sp>
        </mc:Fallback>
      </mc:AlternateContent>
      <p:sp>
        <p:nvSpPr>
          <p:cNvPr id="4" name="CuadroTexto 3">
            <a:extLst>
              <a:ext uri="{FF2B5EF4-FFF2-40B4-BE49-F238E27FC236}">
                <a16:creationId xmlns:a16="http://schemas.microsoft.com/office/drawing/2014/main" id="{A20990B8-361E-024B-B84B-94C05CF6FCE5}"/>
              </a:ext>
            </a:extLst>
          </p:cNvPr>
          <p:cNvSpPr txBox="1"/>
          <p:nvPr/>
        </p:nvSpPr>
        <p:spPr>
          <a:xfrm>
            <a:off x="356468" y="4267200"/>
            <a:ext cx="8787529" cy="2277547"/>
          </a:xfrm>
          <a:prstGeom prst="rect">
            <a:avLst/>
          </a:prstGeom>
          <a:noFill/>
        </p:spPr>
        <p:txBody>
          <a:bodyPr wrap="square" rtlCol="0">
            <a:spAutoFit/>
          </a:bodyPr>
          <a:lstStyle/>
          <a:p>
            <a:pPr>
              <a:spcBef>
                <a:spcPts val="600"/>
              </a:spcBef>
              <a:spcAft>
                <a:spcPts val="1200"/>
              </a:spcAft>
            </a:pPr>
            <a:r>
              <a:rPr lang="en-GB" dirty="0">
                <a:sym typeface="Symbol" panose="05050102010706020507" pitchFamily="18" charset="2"/>
              </a:rPr>
              <a:t>The one-dimensional approach is, in general, a very poor approximation, and more accurate treatments must include the couplings with the internal degrees of freedom. The calculation of </a:t>
            </a:r>
            <a:r>
              <a:rPr lang="en-GB" dirty="0">
                <a:solidFill>
                  <a:srgbClr val="FF0000"/>
                </a:solidFill>
                <a:sym typeface="Symbol" panose="05050102010706020507" pitchFamily="18" charset="2"/>
              </a:rPr>
              <a:t>multidimensional </a:t>
            </a:r>
            <a:r>
              <a:rPr lang="en-GB" dirty="0">
                <a:sym typeface="Symbol" panose="05050102010706020507" pitchFamily="18" charset="2"/>
              </a:rPr>
              <a:t>tunnelling transmission coefficients are carried out by using </a:t>
            </a:r>
            <a:r>
              <a:rPr lang="en-GB" dirty="0">
                <a:solidFill>
                  <a:srgbClr val="FF0000"/>
                </a:solidFill>
                <a:sym typeface="Symbol" panose="05050102010706020507" pitchFamily="18" charset="2"/>
              </a:rPr>
              <a:t>semiclassical methods</a:t>
            </a:r>
            <a:r>
              <a:rPr lang="en-GB" dirty="0">
                <a:sym typeface="Symbol" panose="05050102010706020507" pitchFamily="18" charset="2"/>
              </a:rPr>
              <a:t>.</a:t>
            </a:r>
            <a:r>
              <a:rPr lang="en-GB" baseline="30000" dirty="0">
                <a:sym typeface="Symbol" panose="05050102010706020507" pitchFamily="18" charset="2"/>
              </a:rPr>
              <a:t>1</a:t>
            </a:r>
            <a:endParaRPr lang="en-GB" dirty="0">
              <a:sym typeface="Symbol" panose="05050102010706020507" pitchFamily="18" charset="2"/>
            </a:endParaRPr>
          </a:p>
          <a:p>
            <a:pPr>
              <a:spcBef>
                <a:spcPts val="600"/>
              </a:spcBef>
              <a:spcAft>
                <a:spcPts val="1200"/>
              </a:spcAft>
            </a:pPr>
            <a:endParaRPr lang="en-GB" baseline="30000" dirty="0">
              <a:sym typeface="Symbol" panose="05050102010706020507" pitchFamily="18" charset="2"/>
            </a:endParaRPr>
          </a:p>
          <a:p>
            <a:pPr>
              <a:spcBef>
                <a:spcPts val="600"/>
              </a:spcBef>
              <a:spcAft>
                <a:spcPts val="1200"/>
              </a:spcAft>
            </a:pPr>
            <a:r>
              <a:rPr lang="en-US" sz="1400" baseline="30000" dirty="0"/>
              <a:t>1</a:t>
            </a:r>
            <a:r>
              <a:rPr lang="en-US" sz="1400" dirty="0"/>
              <a:t> A. Fernández-Ramos, B. A. Ellingson, B. C. Garrett and Donald G. </a:t>
            </a:r>
            <a:r>
              <a:rPr lang="en-US" sz="1400" dirty="0" err="1"/>
              <a:t>Truhlar</a:t>
            </a:r>
            <a:r>
              <a:rPr lang="en-US" sz="1400" dirty="0"/>
              <a:t>, in </a:t>
            </a:r>
            <a:r>
              <a:rPr lang="en-US" sz="1400" i="1" dirty="0"/>
              <a:t>Reviews in Computational Chemistry</a:t>
            </a:r>
            <a:r>
              <a:rPr lang="en-US" sz="1400" dirty="0"/>
              <a:t>, Vol. 23, ed., John Wiley &amp; Sons, Inc., Hoboken, NJ (2007).</a:t>
            </a:r>
          </a:p>
        </p:txBody>
      </p:sp>
      <p:sp>
        <p:nvSpPr>
          <p:cNvPr id="9" name="CuadroTexto 8">
            <a:extLst>
              <a:ext uri="{FF2B5EF4-FFF2-40B4-BE49-F238E27FC236}">
                <a16:creationId xmlns:a16="http://schemas.microsoft.com/office/drawing/2014/main" id="{972B928B-D33A-4DEA-BC89-F2917900B3ED}"/>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410032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descr="plot2d">
            <a:extLst>
              <a:ext uri="{FF2B5EF4-FFF2-40B4-BE49-F238E27FC236}">
                <a16:creationId xmlns:a16="http://schemas.microsoft.com/office/drawing/2014/main" id="{E92E2F61-9140-466C-A188-8121D58BC99C}"/>
              </a:ext>
            </a:extLst>
          </p:cNvPr>
          <p:cNvPicPr>
            <a:picLocks noChangeAspect="1" noChangeArrowheads="1"/>
          </p:cNvPicPr>
          <p:nvPr/>
        </p:nvPicPr>
        <p:blipFill>
          <a:blip r:embed="rId3"/>
          <a:srcRect l="24033" t="5875" r="6638" b="11604"/>
          <a:stretch>
            <a:fillRect/>
          </a:stretch>
        </p:blipFill>
        <p:spPr bwMode="auto">
          <a:xfrm>
            <a:off x="4451535" y="801598"/>
            <a:ext cx="4472333" cy="4156254"/>
          </a:xfrm>
          <a:prstGeom prst="rect">
            <a:avLst/>
          </a:prstGeom>
          <a:noFill/>
        </p:spPr>
      </p:pic>
      <p:grpSp>
        <p:nvGrpSpPr>
          <p:cNvPr id="45" name="Group 21">
            <a:extLst>
              <a:ext uri="{FF2B5EF4-FFF2-40B4-BE49-F238E27FC236}">
                <a16:creationId xmlns:a16="http://schemas.microsoft.com/office/drawing/2014/main" id="{71D72893-D8B1-4AF4-BA23-9C367E50959A}"/>
              </a:ext>
            </a:extLst>
          </p:cNvPr>
          <p:cNvGrpSpPr>
            <a:grpSpLocks/>
          </p:cNvGrpSpPr>
          <p:nvPr/>
        </p:nvGrpSpPr>
        <p:grpSpPr bwMode="auto">
          <a:xfrm>
            <a:off x="5279762" y="5310319"/>
            <a:ext cx="2068513" cy="1285875"/>
            <a:chOff x="3408" y="2112"/>
            <a:chExt cx="1200" cy="733"/>
          </a:xfrm>
        </p:grpSpPr>
        <p:pic>
          <p:nvPicPr>
            <p:cNvPr id="46" name="Picture 22" descr="f1">
              <a:extLst>
                <a:ext uri="{FF2B5EF4-FFF2-40B4-BE49-F238E27FC236}">
                  <a16:creationId xmlns:a16="http://schemas.microsoft.com/office/drawing/2014/main" id="{02806B8C-D7F2-4429-A24C-899641C3216D}"/>
                </a:ext>
              </a:extLst>
            </p:cNvPr>
            <p:cNvPicPr>
              <a:picLocks noChangeAspect="1" noChangeArrowheads="1"/>
            </p:cNvPicPr>
            <p:nvPr/>
          </p:nvPicPr>
          <p:blipFill>
            <a:blip r:embed="rId4"/>
            <a:srcRect l="38734" t="26230" r="7635" b="25684"/>
            <a:stretch>
              <a:fillRect/>
            </a:stretch>
          </p:blipFill>
          <p:spPr bwMode="auto">
            <a:xfrm>
              <a:off x="3408" y="2112"/>
              <a:ext cx="1200" cy="733"/>
            </a:xfrm>
            <a:prstGeom prst="rect">
              <a:avLst/>
            </a:prstGeom>
            <a:noFill/>
          </p:spPr>
        </p:pic>
        <p:sp>
          <p:nvSpPr>
            <p:cNvPr id="47" name="Line 23">
              <a:extLst>
                <a:ext uri="{FF2B5EF4-FFF2-40B4-BE49-F238E27FC236}">
                  <a16:creationId xmlns:a16="http://schemas.microsoft.com/office/drawing/2014/main" id="{92C104E3-1D96-4BA3-918C-44824AEE970F}"/>
                </a:ext>
              </a:extLst>
            </p:cNvPr>
            <p:cNvSpPr>
              <a:spLocks noChangeShapeType="1"/>
            </p:cNvSpPr>
            <p:nvPr/>
          </p:nvSpPr>
          <p:spPr bwMode="auto">
            <a:xfrm flipH="1" flipV="1">
              <a:off x="3870" y="2454"/>
              <a:ext cx="198" cy="12"/>
            </a:xfrm>
            <a:prstGeom prst="line">
              <a:avLst/>
            </a:prstGeom>
            <a:noFill/>
            <a:ln w="38100">
              <a:solidFill>
                <a:schemeClr val="tx1"/>
              </a:solidFill>
              <a:round/>
              <a:headEnd/>
              <a:tailEnd type="triangle" w="med" len="med"/>
            </a:ln>
            <a:effectLst/>
          </p:spPr>
          <p:txBody>
            <a:bodyPr>
              <a:prstTxWarp prst="textNoShape">
                <a:avLst/>
              </a:prstTxWarp>
            </a:bodyPr>
            <a:lstStyle/>
            <a:p>
              <a:endParaRPr lang="es-ES_tradnl"/>
            </a:p>
          </p:txBody>
        </p:sp>
      </p:grpSp>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err="1">
                <a:solidFill>
                  <a:srgbClr val="002060"/>
                </a:solidFill>
                <a:sym typeface="Symbol" panose="05050102010706020507" pitchFamily="18" charset="2"/>
              </a:rPr>
              <a:t>Tunneling</a:t>
            </a:r>
            <a:r>
              <a:rPr lang="en-GB" b="1">
                <a:solidFill>
                  <a:srgbClr val="002060"/>
                </a:solidFill>
                <a:sym typeface="Symbol" panose="05050102010706020507" pitchFamily="18" charset="2"/>
              </a:rPr>
              <a:t> Corrections</a:t>
            </a:r>
            <a:endParaRPr lang="en-US" b="1" baseline="30000">
              <a:solidFill>
                <a:schemeClr val="accent2"/>
              </a:solidFill>
              <a:latin typeface="Verdana" pitchFamily="34" charset="0"/>
            </a:endParaRPr>
          </a:p>
        </p:txBody>
      </p:sp>
      <p:sp>
        <p:nvSpPr>
          <p:cNvPr id="60" name="CuadroTexto 59">
            <a:extLst>
              <a:ext uri="{FF2B5EF4-FFF2-40B4-BE49-F238E27FC236}">
                <a16:creationId xmlns:a16="http://schemas.microsoft.com/office/drawing/2014/main" id="{BC771969-4317-4967-8A73-4E2D0D6B3EBC}"/>
              </a:ext>
            </a:extLst>
          </p:cNvPr>
          <p:cNvSpPr txBox="1"/>
          <p:nvPr/>
        </p:nvSpPr>
        <p:spPr>
          <a:xfrm>
            <a:off x="246062" y="501200"/>
            <a:ext cx="8656804" cy="369332"/>
          </a:xfrm>
          <a:prstGeom prst="rect">
            <a:avLst/>
          </a:prstGeom>
          <a:noFill/>
        </p:spPr>
        <p:txBody>
          <a:bodyPr wrap="square" rtlCol="0">
            <a:spAutoFit/>
          </a:bodyPr>
          <a:lstStyle/>
          <a:p>
            <a:pPr>
              <a:spcBef>
                <a:spcPts val="600"/>
              </a:spcBef>
              <a:spcAft>
                <a:spcPts val="1200"/>
              </a:spcAft>
            </a:pPr>
            <a:r>
              <a:rPr lang="en-GB" b="1" dirty="0">
                <a:solidFill>
                  <a:srgbClr val="002060"/>
                </a:solidFill>
                <a:sym typeface="Symbol" panose="05050102010706020507" pitchFamily="18" charset="2"/>
              </a:rPr>
              <a:t>Multidimensional transmission coefficients ( </a:t>
            </a:r>
            <a:r>
              <a:rPr lang="en-GB" b="1" baseline="30000" dirty="0">
                <a:solidFill>
                  <a:srgbClr val="002060"/>
                </a:solidFill>
                <a:sym typeface="Symbol" panose="05050102010706020507" pitchFamily="18" charset="2"/>
              </a:rPr>
              <a:t>CVT/X</a:t>
            </a:r>
            <a:r>
              <a:rPr lang="en-GB" b="1" dirty="0">
                <a:solidFill>
                  <a:srgbClr val="002060"/>
                </a:solidFill>
                <a:sym typeface="Symbol" panose="05050102010706020507" pitchFamily="18" charset="2"/>
              </a:rPr>
              <a:t>)</a:t>
            </a:r>
          </a:p>
        </p:txBody>
      </p:sp>
      <p:sp>
        <p:nvSpPr>
          <p:cNvPr id="12" name="Rectangle 5">
            <a:extLst>
              <a:ext uri="{FF2B5EF4-FFF2-40B4-BE49-F238E27FC236}">
                <a16:creationId xmlns:a16="http://schemas.microsoft.com/office/drawing/2014/main" id="{B08C9781-97E4-4E61-ACED-7904F8D052B3}"/>
              </a:ext>
            </a:extLst>
          </p:cNvPr>
          <p:cNvSpPr>
            <a:spLocks noChangeArrowheads="1"/>
          </p:cNvSpPr>
          <p:nvPr/>
        </p:nvSpPr>
        <p:spPr bwMode="auto">
          <a:xfrm>
            <a:off x="74077" y="5310319"/>
            <a:ext cx="3482975" cy="1217312"/>
          </a:xfrm>
          <a:prstGeom prst="rect">
            <a:avLst/>
          </a:prstGeom>
          <a:solidFill>
            <a:srgbClr val="FFFF66"/>
          </a:solidFill>
          <a:ln w="9525">
            <a:solidFill>
              <a:schemeClr val="tx1"/>
            </a:solidFill>
            <a:miter lim="800000"/>
            <a:headEnd/>
            <a:tailEnd/>
          </a:ln>
          <a:effectLst/>
        </p:spPr>
        <p:txBody>
          <a:bodyPr wrap="none" anchor="ctr">
            <a:prstTxWarp prst="textNoShape">
              <a:avLst/>
            </a:prstTxWarp>
          </a:bodyPr>
          <a:lstStyle/>
          <a:p>
            <a:endParaRPr lang="es-ES_tradnl"/>
          </a:p>
        </p:txBody>
      </p:sp>
      <mc:AlternateContent xmlns:mc="http://schemas.openxmlformats.org/markup-compatibility/2006" xmlns:a14="http://schemas.microsoft.com/office/drawing/2010/main">
        <mc:Choice Requires="a14">
          <p:sp>
            <p:nvSpPr>
              <p:cNvPr id="13" name="Object 6">
                <a:extLst>
                  <a:ext uri="{FF2B5EF4-FFF2-40B4-BE49-F238E27FC236}">
                    <a16:creationId xmlns:a16="http://schemas.microsoft.com/office/drawing/2014/main" id="{F83CD22D-EA3B-4BD9-A47D-260FF7B13416}"/>
                  </a:ext>
                </a:extLst>
              </p:cNvPr>
              <p:cNvSpPr txBox="1"/>
              <p:nvPr/>
            </p:nvSpPr>
            <p:spPr bwMode="auto">
              <a:xfrm>
                <a:off x="260350" y="5497513"/>
                <a:ext cx="2971800" cy="825500"/>
              </a:xfrm>
              <a:prstGeom prst="rect">
                <a:avLst/>
              </a:prstGeom>
              <a:solidFill>
                <a:srgbClr val="FFFF66"/>
              </a:solidFill>
            </p:spPr>
            <p:txBody>
              <a:bodyPr>
                <a:normAutofit/>
              </a:bodyPr>
              <a:lstStyle/>
              <a:p>
                <a:pPr/>
                <a14:m>
                  <m:oMathPara xmlns:m="http://schemas.openxmlformats.org/officeDocument/2006/math">
                    <m:oMathParaPr>
                      <m:jc m:val="left"/>
                    </m:oMathParaPr>
                    <m:oMath xmlns:m="http://schemas.openxmlformats.org/officeDocument/2006/math">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𝑃</m:t>
                          </m:r>
                        </m:e>
                        <m:sup>
                          <m:r>
                            <a:rPr lang="en-US" i="1">
                              <a:solidFill>
                                <a:srgbClr val="000000"/>
                              </a:solidFill>
                              <a:latin typeface="Cambria Math" panose="02040503050406030204" pitchFamily="18" charset="0"/>
                            </a:rPr>
                            <m:t>𝜇</m:t>
                          </m:r>
                          <m:r>
                            <a:rPr lang="en-US" i="1">
                              <a:solidFill>
                                <a:srgbClr val="000000"/>
                              </a:solidFill>
                              <a:latin typeface="Cambria Math" panose="02040503050406030204" pitchFamily="18" charset="0"/>
                            </a:rPr>
                            <m:t>𝑂𝑀𝑇</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𝐸</m:t>
                      </m:r>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max</m:t>
                          </m:r>
                        </m:fName>
                        <m:e>
                          <m:d>
                            <m:dPr>
                              <m:begChr m:val="{"/>
                              <m:endChr m:val=""/>
                              <m:ctrlPr>
                                <a:rPr lang="en-US" i="1">
                                  <a:solidFill>
                                    <a:srgbClr val="000000"/>
                                  </a:solidFill>
                                  <a:latin typeface="Cambria Math" panose="02040503050406030204" pitchFamily="18" charset="0"/>
                                </a:rPr>
                              </m:ctrlPr>
                            </m:dPr>
                            <m:e>
                              <m:m>
                                <m:mPr>
                                  <m:plcHide m:val="on"/>
                                  <m:mcs>
                                    <m:mc>
                                      <m:mcPr>
                                        <m:count m:val="1"/>
                                        <m:mcJc m:val="center"/>
                                      </m:mcPr>
                                    </m:mc>
                                  </m:mcs>
                                  <m:ctrlPr>
                                    <a:rPr lang="en-US" i="1">
                                      <a:solidFill>
                                        <a:srgbClr val="000000"/>
                                      </a:solidFill>
                                      <a:latin typeface="Cambria Math" panose="02040503050406030204" pitchFamily="18" charset="0"/>
                                    </a:rPr>
                                  </m:ctrlPr>
                                </m:mPr>
                                <m:m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𝑃</m:t>
                                        </m:r>
                                      </m:e>
                                      <m:sup>
                                        <m:r>
                                          <a:rPr lang="en-US" i="1">
                                            <a:solidFill>
                                              <a:srgbClr val="000000"/>
                                            </a:solidFill>
                                            <a:latin typeface="Cambria Math" panose="02040503050406030204" pitchFamily="18" charset="0"/>
                                          </a:rPr>
                                          <m:t>𝑆𝐶𝑇</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𝐸</m:t>
                                    </m:r>
                                    <m:r>
                                      <a:rPr lang="en-US" i="1">
                                        <a:solidFill>
                                          <a:srgbClr val="000000"/>
                                        </a:solidFill>
                                        <a:latin typeface="Cambria Math" panose="02040503050406030204" pitchFamily="18" charset="0"/>
                                      </a:rPr>
                                      <m:t>)</m:t>
                                    </m:r>
                                  </m:e>
                                </m:mr>
                                <m:m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𝑃</m:t>
                                        </m:r>
                                      </m:e>
                                      <m:sup>
                                        <m:r>
                                          <a:rPr lang="en-US" i="1">
                                            <a:solidFill>
                                              <a:srgbClr val="000000"/>
                                            </a:solidFill>
                                            <a:latin typeface="Cambria Math" panose="02040503050406030204" pitchFamily="18" charset="0"/>
                                          </a:rPr>
                                          <m:t>𝐿𝐶𝑇</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𝐸</m:t>
                                    </m:r>
                                    <m:r>
                                      <a:rPr lang="en-US" i="1">
                                        <a:solidFill>
                                          <a:srgbClr val="000000"/>
                                        </a:solidFill>
                                        <a:latin typeface="Cambria Math" panose="02040503050406030204" pitchFamily="18" charset="0"/>
                                      </a:rPr>
                                      <m:t>)</m:t>
                                    </m:r>
                                  </m:e>
                                </m:mr>
                              </m:m>
                            </m:e>
                          </m:d>
                        </m:e>
                      </m:func>
                    </m:oMath>
                  </m:oMathPara>
                </a14:m>
                <a:endParaRPr lang="en-US"/>
              </a:p>
            </p:txBody>
          </p:sp>
        </mc:Choice>
        <mc:Fallback xmlns="">
          <p:sp>
            <p:nvSpPr>
              <p:cNvPr id="13" name="Object 6">
                <a:extLst>
                  <a:ext uri="{FF2B5EF4-FFF2-40B4-BE49-F238E27FC236}">
                    <a16:creationId xmlns:a16="http://schemas.microsoft.com/office/drawing/2014/main" id="{F83CD22D-EA3B-4BD9-A47D-260FF7B13416}"/>
                  </a:ext>
                </a:extLst>
              </p:cNvPr>
              <p:cNvSpPr txBox="1">
                <a:spLocks noRot="1" noChangeAspect="1" noMove="1" noResize="1" noEditPoints="1" noAdjustHandles="1" noChangeArrowheads="1" noChangeShapeType="1" noTextEdit="1"/>
              </p:cNvSpPr>
              <p:nvPr/>
            </p:nvSpPr>
            <p:spPr bwMode="auto">
              <a:xfrm>
                <a:off x="260350" y="5497513"/>
                <a:ext cx="2971800" cy="825500"/>
              </a:xfrm>
              <a:prstGeom prst="rect">
                <a:avLst/>
              </a:prstGeom>
              <a:blipFill>
                <a:blip r:embed="rId5"/>
                <a:stretch>
                  <a:fillRect/>
                </a:stretch>
              </a:blipFill>
            </p:spPr>
            <p:txBody>
              <a:bodyPr/>
              <a:lstStyle/>
              <a:p>
                <a:r>
                  <a:rPr lang="en-US">
                    <a:noFill/>
                  </a:rPr>
                  <a:t> </a:t>
                </a:r>
              </a:p>
            </p:txBody>
          </p:sp>
        </mc:Fallback>
      </mc:AlternateContent>
      <p:sp>
        <p:nvSpPr>
          <p:cNvPr id="14" name="Text Box 8">
            <a:extLst>
              <a:ext uri="{FF2B5EF4-FFF2-40B4-BE49-F238E27FC236}">
                <a16:creationId xmlns:a16="http://schemas.microsoft.com/office/drawing/2014/main" id="{3C007FFF-3F4F-4D39-BE6A-9415C3C1B843}"/>
              </a:ext>
            </a:extLst>
          </p:cNvPr>
          <p:cNvSpPr txBox="1">
            <a:spLocks noChangeArrowheads="1"/>
          </p:cNvSpPr>
          <p:nvPr/>
        </p:nvSpPr>
        <p:spPr bwMode="auto">
          <a:xfrm>
            <a:off x="4976848" y="4884684"/>
            <a:ext cx="2266900" cy="338554"/>
          </a:xfrm>
          <a:prstGeom prst="rect">
            <a:avLst/>
          </a:prstGeom>
          <a:noFill/>
          <a:ln w="9525">
            <a:noFill/>
            <a:miter lim="800000"/>
            <a:headEnd/>
            <a:tailEnd/>
          </a:ln>
          <a:effectLst/>
        </p:spPr>
        <p:txBody>
          <a:bodyPr wrap="none">
            <a:prstTxWarp prst="textNoShape">
              <a:avLst/>
            </a:prstTxWarp>
            <a:spAutoFit/>
          </a:bodyPr>
          <a:lstStyle/>
          <a:p>
            <a:pPr algn="ctr"/>
            <a:r>
              <a:rPr lang="en-US" sz="1600" b="1">
                <a:latin typeface="Arial" pitchFamily="-112" charset="0"/>
              </a:rPr>
              <a:t>Hydrogen motion (a</a:t>
            </a:r>
            <a:r>
              <a:rPr lang="en-US" sz="1600" b="1" baseline="-25000">
                <a:latin typeface="Arial" pitchFamily="-112" charset="0"/>
              </a:rPr>
              <a:t>0</a:t>
            </a:r>
            <a:r>
              <a:rPr lang="en-US" sz="1600" b="1">
                <a:latin typeface="Arial" pitchFamily="-112" charset="0"/>
              </a:rPr>
              <a:t>)</a:t>
            </a:r>
          </a:p>
        </p:txBody>
      </p:sp>
      <p:sp>
        <p:nvSpPr>
          <p:cNvPr id="15" name="Text Box 9">
            <a:extLst>
              <a:ext uri="{FF2B5EF4-FFF2-40B4-BE49-F238E27FC236}">
                <a16:creationId xmlns:a16="http://schemas.microsoft.com/office/drawing/2014/main" id="{68533290-4930-483A-A9F6-1D5B73132704}"/>
              </a:ext>
            </a:extLst>
          </p:cNvPr>
          <p:cNvSpPr txBox="1">
            <a:spLocks noChangeArrowheads="1"/>
          </p:cNvSpPr>
          <p:nvPr/>
        </p:nvSpPr>
        <p:spPr bwMode="auto">
          <a:xfrm rot="16220285">
            <a:off x="2759977" y="2819610"/>
            <a:ext cx="3156366" cy="338554"/>
          </a:xfrm>
          <a:prstGeom prst="rect">
            <a:avLst/>
          </a:prstGeom>
          <a:noFill/>
          <a:ln w="9525">
            <a:noFill/>
            <a:miter lim="800000"/>
            <a:headEnd/>
            <a:tailEnd/>
          </a:ln>
          <a:effectLst/>
        </p:spPr>
        <p:txBody>
          <a:bodyPr wrap="none">
            <a:prstTxWarp prst="textNoShape">
              <a:avLst/>
            </a:prstTxWarp>
            <a:spAutoFit/>
          </a:bodyPr>
          <a:lstStyle/>
          <a:p>
            <a:pPr algn="ctr"/>
            <a:r>
              <a:rPr lang="en-US" sz="1600" b="1">
                <a:latin typeface="Arial" pitchFamily="-112" charset="0"/>
              </a:rPr>
              <a:t>Motion of the heavy atoms (a</a:t>
            </a:r>
            <a:r>
              <a:rPr lang="en-US" sz="1600" b="1" baseline="-25000">
                <a:latin typeface="Arial" pitchFamily="-112" charset="0"/>
              </a:rPr>
              <a:t>0</a:t>
            </a:r>
            <a:r>
              <a:rPr lang="en-US" sz="1600" b="1">
                <a:latin typeface="Arial" pitchFamily="-112" charset="0"/>
              </a:rPr>
              <a:t>)</a:t>
            </a:r>
          </a:p>
        </p:txBody>
      </p:sp>
      <p:sp>
        <p:nvSpPr>
          <p:cNvPr id="16" name="Text Box 10">
            <a:extLst>
              <a:ext uri="{FF2B5EF4-FFF2-40B4-BE49-F238E27FC236}">
                <a16:creationId xmlns:a16="http://schemas.microsoft.com/office/drawing/2014/main" id="{DC205805-B10E-470C-B4DC-A4E1026F2A65}"/>
              </a:ext>
            </a:extLst>
          </p:cNvPr>
          <p:cNvSpPr txBox="1">
            <a:spLocks noChangeArrowheads="1"/>
          </p:cNvSpPr>
          <p:nvPr/>
        </p:nvSpPr>
        <p:spPr bwMode="auto">
          <a:xfrm>
            <a:off x="7295094" y="1003211"/>
            <a:ext cx="1771038" cy="307777"/>
          </a:xfrm>
          <a:prstGeom prst="rect">
            <a:avLst/>
          </a:prstGeom>
          <a:noFill/>
          <a:ln w="9525">
            <a:noFill/>
            <a:miter lim="800000"/>
            <a:headEnd/>
            <a:tailEnd/>
          </a:ln>
          <a:effectLst/>
        </p:spPr>
        <p:txBody>
          <a:bodyPr wrap="none">
            <a:prstTxWarp prst="textNoShape">
              <a:avLst/>
            </a:prstTxWarp>
            <a:spAutoFit/>
          </a:bodyPr>
          <a:lstStyle/>
          <a:p>
            <a:r>
              <a:rPr lang="en-US" sz="1400">
                <a:latin typeface="Arial" pitchFamily="-112" charset="0"/>
              </a:rPr>
              <a:t>Energy (in kcal/mol)</a:t>
            </a:r>
          </a:p>
        </p:txBody>
      </p:sp>
      <p:sp>
        <p:nvSpPr>
          <p:cNvPr id="17" name="Text Box 11">
            <a:extLst>
              <a:ext uri="{FF2B5EF4-FFF2-40B4-BE49-F238E27FC236}">
                <a16:creationId xmlns:a16="http://schemas.microsoft.com/office/drawing/2014/main" id="{0DCCE2A3-E9DD-4697-A145-174B27DAE798}"/>
              </a:ext>
            </a:extLst>
          </p:cNvPr>
          <p:cNvSpPr txBox="1">
            <a:spLocks noChangeArrowheads="1"/>
          </p:cNvSpPr>
          <p:nvPr/>
        </p:nvSpPr>
        <p:spPr bwMode="auto">
          <a:xfrm>
            <a:off x="7510994" y="3808323"/>
            <a:ext cx="679450" cy="366713"/>
          </a:xfrm>
          <a:prstGeom prst="rect">
            <a:avLst/>
          </a:prstGeom>
          <a:noFill/>
          <a:ln w="9525">
            <a:noFill/>
            <a:miter lim="800000"/>
            <a:headEnd/>
            <a:tailEnd/>
          </a:ln>
          <a:effectLst/>
        </p:spPr>
        <p:txBody>
          <a:bodyPr wrap="none">
            <a:prstTxWarp prst="textNoShape">
              <a:avLst/>
            </a:prstTxWarp>
            <a:spAutoFit/>
          </a:bodyPr>
          <a:lstStyle/>
          <a:p>
            <a:r>
              <a:rPr lang="en-US" sz="1800">
                <a:latin typeface="Arial" pitchFamily="-112" charset="0"/>
              </a:rPr>
              <a:t>MEP</a:t>
            </a:r>
          </a:p>
        </p:txBody>
      </p:sp>
      <p:sp>
        <p:nvSpPr>
          <p:cNvPr id="18" name="Line 12">
            <a:extLst>
              <a:ext uri="{FF2B5EF4-FFF2-40B4-BE49-F238E27FC236}">
                <a16:creationId xmlns:a16="http://schemas.microsoft.com/office/drawing/2014/main" id="{E0444080-EE0C-4E0B-8086-58CE6A8655BC}"/>
              </a:ext>
            </a:extLst>
          </p:cNvPr>
          <p:cNvSpPr>
            <a:spLocks noChangeShapeType="1"/>
          </p:cNvSpPr>
          <p:nvPr/>
        </p:nvSpPr>
        <p:spPr bwMode="auto">
          <a:xfrm flipH="1" flipV="1">
            <a:off x="7231594" y="3655923"/>
            <a:ext cx="277813" cy="269875"/>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19" name="Line 13">
            <a:extLst>
              <a:ext uri="{FF2B5EF4-FFF2-40B4-BE49-F238E27FC236}">
                <a16:creationId xmlns:a16="http://schemas.microsoft.com/office/drawing/2014/main" id="{88C1126C-CAED-4C31-A280-1800FD17ECF0}"/>
              </a:ext>
            </a:extLst>
          </p:cNvPr>
          <p:cNvSpPr>
            <a:spLocks noChangeShapeType="1"/>
          </p:cNvSpPr>
          <p:nvPr/>
        </p:nvSpPr>
        <p:spPr bwMode="auto">
          <a:xfrm flipH="1">
            <a:off x="6396569" y="2077948"/>
            <a:ext cx="263525" cy="6985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20" name="Text Box 14">
            <a:extLst>
              <a:ext uri="{FF2B5EF4-FFF2-40B4-BE49-F238E27FC236}">
                <a16:creationId xmlns:a16="http://schemas.microsoft.com/office/drawing/2014/main" id="{6F9A3F7A-9E5C-455C-A8FE-2BE729C8E87D}"/>
              </a:ext>
            </a:extLst>
          </p:cNvPr>
          <p:cNvSpPr txBox="1">
            <a:spLocks noChangeArrowheads="1"/>
          </p:cNvSpPr>
          <p:nvPr/>
        </p:nvSpPr>
        <p:spPr bwMode="auto">
          <a:xfrm>
            <a:off x="5977469" y="1750923"/>
            <a:ext cx="1493580" cy="369332"/>
          </a:xfrm>
          <a:prstGeom prst="rect">
            <a:avLst/>
          </a:prstGeom>
          <a:noFill/>
          <a:ln w="9525">
            <a:noFill/>
            <a:miter lim="800000"/>
            <a:headEnd/>
            <a:tailEnd/>
          </a:ln>
          <a:effectLst/>
        </p:spPr>
        <p:txBody>
          <a:bodyPr wrap="none">
            <a:prstTxWarp prst="textNoShape">
              <a:avLst/>
            </a:prstTxWarp>
            <a:spAutoFit/>
          </a:bodyPr>
          <a:lstStyle/>
          <a:p>
            <a:r>
              <a:rPr lang="en-US" sz="1800">
                <a:latin typeface="Arial" pitchFamily="-112" charset="0"/>
              </a:rPr>
              <a:t>Straight path</a:t>
            </a:r>
          </a:p>
        </p:txBody>
      </p:sp>
      <p:sp>
        <p:nvSpPr>
          <p:cNvPr id="21" name="Rectangle 15">
            <a:extLst>
              <a:ext uri="{FF2B5EF4-FFF2-40B4-BE49-F238E27FC236}">
                <a16:creationId xmlns:a16="http://schemas.microsoft.com/office/drawing/2014/main" id="{2C74D126-EAA8-473D-B33A-6AF81009A9BD}"/>
              </a:ext>
            </a:extLst>
          </p:cNvPr>
          <p:cNvSpPr>
            <a:spLocks noChangeArrowheads="1"/>
          </p:cNvSpPr>
          <p:nvPr/>
        </p:nvSpPr>
        <p:spPr bwMode="auto">
          <a:xfrm>
            <a:off x="5806019" y="3986123"/>
            <a:ext cx="139700" cy="134938"/>
          </a:xfrm>
          <a:prstGeom prst="rect">
            <a:avLst/>
          </a:prstGeom>
          <a:solidFill>
            <a:schemeClr val="tx1"/>
          </a:solidFill>
          <a:ln w="9525">
            <a:solidFill>
              <a:schemeClr val="tx1"/>
            </a:solidFill>
            <a:miter lim="800000"/>
            <a:headEnd/>
            <a:tailEnd/>
          </a:ln>
          <a:effectLst/>
        </p:spPr>
        <p:txBody>
          <a:bodyPr wrap="none" anchor="ctr">
            <a:prstTxWarp prst="textNoShape">
              <a:avLst/>
            </a:prstTxWarp>
          </a:bodyPr>
          <a:lstStyle/>
          <a:p>
            <a:endParaRPr lang="es-ES_tradnl"/>
          </a:p>
        </p:txBody>
      </p:sp>
      <p:sp>
        <p:nvSpPr>
          <p:cNvPr id="22" name="Line 16">
            <a:extLst>
              <a:ext uri="{FF2B5EF4-FFF2-40B4-BE49-F238E27FC236}">
                <a16:creationId xmlns:a16="http://schemas.microsoft.com/office/drawing/2014/main" id="{106CE8B6-D52F-4E1D-8BEB-D137528773B6}"/>
              </a:ext>
            </a:extLst>
          </p:cNvPr>
          <p:cNvSpPr>
            <a:spLocks noChangeShapeType="1"/>
          </p:cNvSpPr>
          <p:nvPr/>
        </p:nvSpPr>
        <p:spPr bwMode="auto">
          <a:xfrm flipH="1">
            <a:off x="5459944" y="4121061"/>
            <a:ext cx="277813" cy="134937"/>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23" name="Text Box 17">
            <a:extLst>
              <a:ext uri="{FF2B5EF4-FFF2-40B4-BE49-F238E27FC236}">
                <a16:creationId xmlns:a16="http://schemas.microsoft.com/office/drawing/2014/main" id="{E0C90502-920C-44DD-A94C-2164A5922DE5}"/>
              </a:ext>
            </a:extLst>
          </p:cNvPr>
          <p:cNvSpPr txBox="1">
            <a:spLocks noChangeArrowheads="1"/>
          </p:cNvSpPr>
          <p:nvPr/>
        </p:nvSpPr>
        <p:spPr bwMode="auto">
          <a:xfrm>
            <a:off x="5069419" y="4105186"/>
            <a:ext cx="476250" cy="366712"/>
          </a:xfrm>
          <a:prstGeom prst="rect">
            <a:avLst/>
          </a:prstGeom>
          <a:noFill/>
          <a:ln w="9525">
            <a:noFill/>
            <a:miter lim="800000"/>
            <a:headEnd/>
            <a:tailEnd/>
          </a:ln>
          <a:effectLst/>
        </p:spPr>
        <p:txBody>
          <a:bodyPr wrap="none">
            <a:prstTxWarp prst="textNoShape">
              <a:avLst/>
            </a:prstTxWarp>
            <a:spAutoFit/>
          </a:bodyPr>
          <a:lstStyle/>
          <a:p>
            <a:r>
              <a:rPr lang="en-US" sz="1800">
                <a:latin typeface="Arial" pitchFamily="-112" charset="0"/>
              </a:rPr>
              <a:t>TS</a:t>
            </a:r>
          </a:p>
        </p:txBody>
      </p:sp>
      <p:sp>
        <p:nvSpPr>
          <p:cNvPr id="24" name="Rectangle 18">
            <a:extLst>
              <a:ext uri="{FF2B5EF4-FFF2-40B4-BE49-F238E27FC236}">
                <a16:creationId xmlns:a16="http://schemas.microsoft.com/office/drawing/2014/main" id="{336CE0C9-E1D1-4EA7-A06B-116291BF086B}"/>
              </a:ext>
            </a:extLst>
          </p:cNvPr>
          <p:cNvSpPr>
            <a:spLocks noChangeArrowheads="1"/>
          </p:cNvSpPr>
          <p:nvPr/>
        </p:nvSpPr>
        <p:spPr bwMode="auto">
          <a:xfrm>
            <a:off x="5167844" y="2368461"/>
            <a:ext cx="138113" cy="134937"/>
          </a:xfrm>
          <a:prstGeom prst="rect">
            <a:avLst/>
          </a:prstGeom>
          <a:solidFill>
            <a:schemeClr val="tx1"/>
          </a:solidFill>
          <a:ln w="9525">
            <a:solidFill>
              <a:schemeClr val="tx1"/>
            </a:solidFill>
            <a:miter lim="800000"/>
            <a:headEnd/>
            <a:tailEnd/>
          </a:ln>
          <a:effectLst/>
        </p:spPr>
        <p:txBody>
          <a:bodyPr wrap="none" anchor="ctr">
            <a:prstTxWarp prst="textNoShape">
              <a:avLst/>
            </a:prstTxWarp>
          </a:bodyPr>
          <a:lstStyle/>
          <a:p>
            <a:endParaRPr lang="es-ES_tradnl"/>
          </a:p>
        </p:txBody>
      </p:sp>
      <p:sp>
        <p:nvSpPr>
          <p:cNvPr id="25" name="Rectangle 19">
            <a:extLst>
              <a:ext uri="{FF2B5EF4-FFF2-40B4-BE49-F238E27FC236}">
                <a16:creationId xmlns:a16="http://schemas.microsoft.com/office/drawing/2014/main" id="{EFFD90D8-C38E-47BF-92D6-6A30D9F17833}"/>
              </a:ext>
            </a:extLst>
          </p:cNvPr>
          <p:cNvSpPr>
            <a:spLocks noChangeArrowheads="1"/>
          </p:cNvSpPr>
          <p:nvPr/>
        </p:nvSpPr>
        <p:spPr bwMode="auto">
          <a:xfrm>
            <a:off x="7503057" y="3154273"/>
            <a:ext cx="139700" cy="134938"/>
          </a:xfrm>
          <a:prstGeom prst="rect">
            <a:avLst/>
          </a:prstGeom>
          <a:solidFill>
            <a:schemeClr val="tx1"/>
          </a:solidFill>
          <a:ln w="9525">
            <a:solidFill>
              <a:schemeClr val="tx1"/>
            </a:solidFill>
            <a:miter lim="800000"/>
            <a:headEnd/>
            <a:tailEnd/>
          </a:ln>
          <a:effectLst/>
        </p:spPr>
        <p:txBody>
          <a:bodyPr wrap="none" anchor="ctr">
            <a:prstTxWarp prst="textNoShape">
              <a:avLst/>
            </a:prstTxWarp>
          </a:bodyPr>
          <a:lstStyle/>
          <a:p>
            <a:endParaRPr lang="es-ES_tradnl"/>
          </a:p>
        </p:txBody>
      </p:sp>
      <p:sp>
        <p:nvSpPr>
          <p:cNvPr id="26" name="Line 21">
            <a:extLst>
              <a:ext uri="{FF2B5EF4-FFF2-40B4-BE49-F238E27FC236}">
                <a16:creationId xmlns:a16="http://schemas.microsoft.com/office/drawing/2014/main" id="{533DB402-50F8-4F91-9F66-01A63C8CD7B1}"/>
              </a:ext>
            </a:extLst>
          </p:cNvPr>
          <p:cNvSpPr>
            <a:spLocks noChangeShapeType="1"/>
          </p:cNvSpPr>
          <p:nvPr/>
        </p:nvSpPr>
        <p:spPr bwMode="auto">
          <a:xfrm flipV="1">
            <a:off x="5250394" y="1623923"/>
            <a:ext cx="304800" cy="7620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27" name="Text Box 22">
            <a:extLst>
              <a:ext uri="{FF2B5EF4-FFF2-40B4-BE49-F238E27FC236}">
                <a16:creationId xmlns:a16="http://schemas.microsoft.com/office/drawing/2014/main" id="{AAA4E60F-868B-4FBF-9942-47CAEBFBD2E9}"/>
              </a:ext>
            </a:extLst>
          </p:cNvPr>
          <p:cNvSpPr txBox="1">
            <a:spLocks noChangeArrowheads="1"/>
          </p:cNvSpPr>
          <p:nvPr/>
        </p:nvSpPr>
        <p:spPr bwMode="auto">
          <a:xfrm>
            <a:off x="5429414" y="1291082"/>
            <a:ext cx="1959866" cy="369332"/>
          </a:xfrm>
          <a:prstGeom prst="rect">
            <a:avLst/>
          </a:prstGeom>
          <a:noFill/>
          <a:ln w="9525">
            <a:noFill/>
            <a:miter lim="800000"/>
            <a:headEnd/>
            <a:tailEnd/>
          </a:ln>
          <a:effectLst/>
        </p:spPr>
        <p:txBody>
          <a:bodyPr wrap="none">
            <a:prstTxWarp prst="textNoShape">
              <a:avLst/>
            </a:prstTxWarp>
            <a:spAutoFit/>
          </a:bodyPr>
          <a:lstStyle/>
          <a:p>
            <a:r>
              <a:rPr lang="en-US" sz="1800">
                <a:latin typeface="Arial" pitchFamily="-112" charset="0"/>
              </a:rPr>
              <a:t>Tunneling energy</a:t>
            </a:r>
          </a:p>
        </p:txBody>
      </p:sp>
      <p:sp>
        <p:nvSpPr>
          <p:cNvPr id="28" name="Line 23">
            <a:extLst>
              <a:ext uri="{FF2B5EF4-FFF2-40B4-BE49-F238E27FC236}">
                <a16:creationId xmlns:a16="http://schemas.microsoft.com/office/drawing/2014/main" id="{EE113D98-DD50-4B09-9947-1E029687DC3D}"/>
              </a:ext>
            </a:extLst>
          </p:cNvPr>
          <p:cNvSpPr>
            <a:spLocks noChangeShapeType="1"/>
          </p:cNvSpPr>
          <p:nvPr/>
        </p:nvSpPr>
        <p:spPr bwMode="auto">
          <a:xfrm>
            <a:off x="5205944" y="2416086"/>
            <a:ext cx="2370138" cy="763587"/>
          </a:xfrm>
          <a:prstGeom prst="line">
            <a:avLst/>
          </a:prstGeom>
          <a:noFill/>
          <a:ln w="9525">
            <a:solidFill>
              <a:schemeClr val="tx1"/>
            </a:solidFill>
            <a:round/>
            <a:headEnd/>
            <a:tailEnd/>
          </a:ln>
          <a:effectLst/>
        </p:spPr>
        <p:txBody>
          <a:bodyPr>
            <a:prstTxWarp prst="textNoShape">
              <a:avLst/>
            </a:prstTxWarp>
          </a:bodyPr>
          <a:lstStyle/>
          <a:p>
            <a:endParaRPr lang="es-ES_tradnl"/>
          </a:p>
        </p:txBody>
      </p:sp>
      <p:sp>
        <p:nvSpPr>
          <p:cNvPr id="30" name="Text Box 25">
            <a:extLst>
              <a:ext uri="{FF2B5EF4-FFF2-40B4-BE49-F238E27FC236}">
                <a16:creationId xmlns:a16="http://schemas.microsoft.com/office/drawing/2014/main" id="{D328BB67-CB42-4764-AA32-78DCCC596F3D}"/>
              </a:ext>
            </a:extLst>
          </p:cNvPr>
          <p:cNvSpPr txBox="1">
            <a:spLocks noChangeArrowheads="1"/>
          </p:cNvSpPr>
          <p:nvPr/>
        </p:nvSpPr>
        <p:spPr bwMode="auto">
          <a:xfrm>
            <a:off x="5793319" y="2482761"/>
            <a:ext cx="615950" cy="366712"/>
          </a:xfrm>
          <a:prstGeom prst="rect">
            <a:avLst/>
          </a:prstGeom>
          <a:noFill/>
          <a:ln w="9525">
            <a:noFill/>
            <a:miter lim="800000"/>
            <a:headEnd/>
            <a:tailEnd/>
          </a:ln>
          <a:effectLst/>
        </p:spPr>
        <p:txBody>
          <a:bodyPr wrap="none">
            <a:prstTxWarp prst="textNoShape">
              <a:avLst/>
            </a:prstTxWarp>
            <a:spAutoFit/>
          </a:bodyPr>
          <a:lstStyle/>
          <a:p>
            <a:r>
              <a:rPr lang="en-US" sz="1800">
                <a:latin typeface="Arial" pitchFamily="-112" charset="0"/>
              </a:rPr>
              <a:t>LCT</a:t>
            </a:r>
          </a:p>
        </p:txBody>
      </p:sp>
      <p:sp>
        <p:nvSpPr>
          <p:cNvPr id="31" name="Arco 27">
            <a:extLst>
              <a:ext uri="{FF2B5EF4-FFF2-40B4-BE49-F238E27FC236}">
                <a16:creationId xmlns:a16="http://schemas.microsoft.com/office/drawing/2014/main" id="{0E10A608-C805-49D6-A190-B42919FBC6FD}"/>
              </a:ext>
            </a:extLst>
          </p:cNvPr>
          <p:cNvSpPr>
            <a:spLocks/>
          </p:cNvSpPr>
          <p:nvPr/>
        </p:nvSpPr>
        <p:spPr bwMode="auto">
          <a:xfrm rot="16966563" flipH="1">
            <a:off x="6062400" y="1802517"/>
            <a:ext cx="592138" cy="2368550"/>
          </a:xfrm>
          <a:custGeom>
            <a:avLst/>
            <a:gdLst>
              <a:gd name="G0" fmla="+- 2266 0 0"/>
              <a:gd name="G1" fmla="+- 21600 0 0"/>
              <a:gd name="G2" fmla="+- 21600 0 0"/>
              <a:gd name="T0" fmla="*/ 0 w 23866"/>
              <a:gd name="T1" fmla="*/ 119 h 40588"/>
              <a:gd name="T2" fmla="*/ 12563 w 23866"/>
              <a:gd name="T3" fmla="*/ 40588 h 40588"/>
              <a:gd name="T4" fmla="*/ 2266 w 23866"/>
              <a:gd name="T5" fmla="*/ 21600 h 40588"/>
            </a:gdLst>
            <a:ahLst/>
            <a:cxnLst>
              <a:cxn ang="0">
                <a:pos x="T0" y="T1"/>
              </a:cxn>
              <a:cxn ang="0">
                <a:pos x="T2" y="T3"/>
              </a:cxn>
              <a:cxn ang="0">
                <a:pos x="T4" y="T5"/>
              </a:cxn>
            </a:cxnLst>
            <a:rect l="0" t="0" r="r" b="b"/>
            <a:pathLst>
              <a:path w="23866" h="40588" fill="none" extrusionOk="0">
                <a:moveTo>
                  <a:pt x="0" y="119"/>
                </a:moveTo>
                <a:cubicBezTo>
                  <a:pt x="752" y="39"/>
                  <a:pt x="1509" y="-1"/>
                  <a:pt x="2266" y="0"/>
                </a:cubicBezTo>
                <a:cubicBezTo>
                  <a:pt x="14195" y="0"/>
                  <a:pt x="23866" y="9670"/>
                  <a:pt x="23866" y="21600"/>
                </a:cubicBezTo>
                <a:cubicBezTo>
                  <a:pt x="23866" y="29523"/>
                  <a:pt x="19527" y="36810"/>
                  <a:pt x="12562" y="40587"/>
                </a:cubicBezTo>
              </a:path>
              <a:path w="23866" h="40588" stroke="0" extrusionOk="0">
                <a:moveTo>
                  <a:pt x="0" y="119"/>
                </a:moveTo>
                <a:cubicBezTo>
                  <a:pt x="752" y="39"/>
                  <a:pt x="1509" y="-1"/>
                  <a:pt x="2266" y="0"/>
                </a:cubicBezTo>
                <a:cubicBezTo>
                  <a:pt x="14195" y="0"/>
                  <a:pt x="23866" y="9670"/>
                  <a:pt x="23866" y="21600"/>
                </a:cubicBezTo>
                <a:cubicBezTo>
                  <a:pt x="23866" y="29523"/>
                  <a:pt x="19527" y="36810"/>
                  <a:pt x="12562" y="40587"/>
                </a:cubicBezTo>
                <a:lnTo>
                  <a:pt x="2266" y="21600"/>
                </a:lnTo>
                <a:close/>
              </a:path>
            </a:pathLst>
          </a:custGeom>
          <a:noFill/>
          <a:ln w="28575">
            <a:solidFill>
              <a:schemeClr val="tx1"/>
            </a:solidFill>
            <a:round/>
            <a:headEnd/>
            <a:tailEnd/>
          </a:ln>
          <a:effectLst/>
        </p:spPr>
        <p:txBody>
          <a:bodyPr wrap="none" anchor="ctr">
            <a:prstTxWarp prst="textNoShape">
              <a:avLst/>
            </a:prstTxWarp>
          </a:bodyPr>
          <a:lstStyle/>
          <a:p>
            <a:endParaRPr lang="es-ES_tradnl"/>
          </a:p>
        </p:txBody>
      </p:sp>
      <p:sp>
        <p:nvSpPr>
          <p:cNvPr id="32" name="Text Box 28">
            <a:extLst>
              <a:ext uri="{FF2B5EF4-FFF2-40B4-BE49-F238E27FC236}">
                <a16:creationId xmlns:a16="http://schemas.microsoft.com/office/drawing/2014/main" id="{1DEC08CB-80CF-439D-AA20-A882981BA85B}"/>
              </a:ext>
            </a:extLst>
          </p:cNvPr>
          <p:cNvSpPr txBox="1">
            <a:spLocks noChangeArrowheads="1"/>
          </p:cNvSpPr>
          <p:nvPr/>
        </p:nvSpPr>
        <p:spPr bwMode="auto">
          <a:xfrm>
            <a:off x="61377" y="3640048"/>
            <a:ext cx="3200400" cy="1200329"/>
          </a:xfrm>
          <a:prstGeom prst="rect">
            <a:avLst/>
          </a:prstGeom>
          <a:solidFill>
            <a:srgbClr val="00BBFE"/>
          </a:solidFill>
          <a:ln w="9525">
            <a:noFill/>
            <a:miter lim="800000"/>
            <a:headEnd/>
            <a:tailEnd/>
          </a:ln>
          <a:effectLst/>
        </p:spPr>
        <p:txBody>
          <a:bodyPr wrap="square">
            <a:prstTxWarp prst="textNoShape">
              <a:avLst/>
            </a:prstTxWarp>
            <a:spAutoFit/>
          </a:bodyPr>
          <a:lstStyle/>
          <a:p>
            <a:r>
              <a:rPr lang="es-ES_tradnl" b="1" dirty="0"/>
              <a:t>LAT</a:t>
            </a:r>
            <a:r>
              <a:rPr lang="es-ES_tradnl" dirty="0"/>
              <a:t>:  </a:t>
            </a:r>
            <a:r>
              <a:rPr lang="en-US" dirty="0"/>
              <a:t>least-action transmission coefficients. Quite reliable but very expensive from the computational point of view.</a:t>
            </a:r>
          </a:p>
        </p:txBody>
      </p:sp>
      <p:sp>
        <p:nvSpPr>
          <p:cNvPr id="33" name="Text Box 29">
            <a:extLst>
              <a:ext uri="{FF2B5EF4-FFF2-40B4-BE49-F238E27FC236}">
                <a16:creationId xmlns:a16="http://schemas.microsoft.com/office/drawing/2014/main" id="{BB89D53C-BBC6-49F2-A115-B06A8CA77121}"/>
              </a:ext>
            </a:extLst>
          </p:cNvPr>
          <p:cNvSpPr txBox="1">
            <a:spLocks noChangeArrowheads="1"/>
          </p:cNvSpPr>
          <p:nvPr/>
        </p:nvSpPr>
        <p:spPr bwMode="auto">
          <a:xfrm>
            <a:off x="6012394" y="2995523"/>
            <a:ext cx="603250" cy="366713"/>
          </a:xfrm>
          <a:prstGeom prst="rect">
            <a:avLst/>
          </a:prstGeom>
          <a:noFill/>
          <a:ln w="9525">
            <a:noFill/>
            <a:miter lim="800000"/>
            <a:headEnd/>
            <a:tailEnd/>
          </a:ln>
          <a:effectLst/>
        </p:spPr>
        <p:txBody>
          <a:bodyPr wrap="none">
            <a:prstTxWarp prst="textNoShape">
              <a:avLst/>
            </a:prstTxWarp>
            <a:spAutoFit/>
          </a:bodyPr>
          <a:lstStyle/>
          <a:p>
            <a:r>
              <a:rPr lang="en-US" sz="1800">
                <a:latin typeface="Arial" pitchFamily="-112" charset="0"/>
              </a:rPr>
              <a:t>LAT</a:t>
            </a:r>
          </a:p>
        </p:txBody>
      </p:sp>
      <p:sp>
        <p:nvSpPr>
          <p:cNvPr id="34" name="Text Box 30">
            <a:extLst>
              <a:ext uri="{FF2B5EF4-FFF2-40B4-BE49-F238E27FC236}">
                <a16:creationId xmlns:a16="http://schemas.microsoft.com/office/drawing/2014/main" id="{EB83E7D4-CB50-42EF-A2F4-BA7213E50F69}"/>
              </a:ext>
            </a:extLst>
          </p:cNvPr>
          <p:cNvSpPr txBox="1">
            <a:spLocks noChangeArrowheads="1"/>
          </p:cNvSpPr>
          <p:nvPr/>
        </p:nvSpPr>
        <p:spPr bwMode="auto">
          <a:xfrm>
            <a:off x="68213" y="4896228"/>
            <a:ext cx="3915658" cy="369332"/>
          </a:xfrm>
          <a:prstGeom prst="rect">
            <a:avLst/>
          </a:prstGeom>
          <a:solidFill>
            <a:srgbClr val="FFFF00"/>
          </a:solidFill>
          <a:ln w="9525">
            <a:noFill/>
            <a:miter lim="800000"/>
            <a:headEnd/>
            <a:tailEnd/>
          </a:ln>
          <a:effectLst/>
        </p:spPr>
        <p:txBody>
          <a:bodyPr wrap="square">
            <a:prstTxWarp prst="textNoShape">
              <a:avLst/>
            </a:prstTxWarp>
            <a:spAutoFit/>
          </a:bodyPr>
          <a:lstStyle/>
          <a:p>
            <a:r>
              <a:rPr lang="es-ES_tradnl" err="1"/>
              <a:t>Microcanonically</a:t>
            </a:r>
            <a:r>
              <a:rPr lang="es-ES_tradnl"/>
              <a:t>-</a:t>
            </a:r>
            <a:r>
              <a:rPr lang="es-ES_tradnl" err="1"/>
              <a:t>optimized</a:t>
            </a:r>
            <a:r>
              <a:rPr lang="es-ES_tradnl"/>
              <a:t> </a:t>
            </a:r>
            <a:r>
              <a:rPr lang="es-ES_tradnl" err="1"/>
              <a:t>probability</a:t>
            </a:r>
            <a:endParaRPr lang="es-ES"/>
          </a:p>
        </p:txBody>
      </p:sp>
      <p:sp>
        <p:nvSpPr>
          <p:cNvPr id="36" name="Text Box 35">
            <a:extLst>
              <a:ext uri="{FF2B5EF4-FFF2-40B4-BE49-F238E27FC236}">
                <a16:creationId xmlns:a16="http://schemas.microsoft.com/office/drawing/2014/main" id="{90369705-DD19-43BA-B797-A3A160042008}"/>
              </a:ext>
            </a:extLst>
          </p:cNvPr>
          <p:cNvSpPr txBox="1">
            <a:spLocks noChangeArrowheads="1"/>
          </p:cNvSpPr>
          <p:nvPr/>
        </p:nvSpPr>
        <p:spPr bwMode="auto">
          <a:xfrm>
            <a:off x="61377" y="2649448"/>
            <a:ext cx="3170238" cy="923330"/>
          </a:xfrm>
          <a:prstGeom prst="rect">
            <a:avLst/>
          </a:prstGeom>
          <a:solidFill>
            <a:srgbClr val="A3D5D9"/>
          </a:solidFill>
          <a:ln w="9525">
            <a:noFill/>
            <a:miter lim="800000"/>
            <a:headEnd/>
            <a:tailEnd/>
          </a:ln>
          <a:effectLst/>
        </p:spPr>
        <p:txBody>
          <a:bodyPr wrap="square">
            <a:prstTxWarp prst="textNoShape">
              <a:avLst/>
            </a:prstTxWarp>
            <a:spAutoFit/>
          </a:bodyPr>
          <a:lstStyle/>
          <a:p>
            <a:r>
              <a:rPr lang="es-ES_tradnl" b="1"/>
              <a:t>LCT</a:t>
            </a:r>
            <a:r>
              <a:rPr lang="es-ES_tradnl"/>
              <a:t>: </a:t>
            </a:r>
            <a:r>
              <a:rPr lang="en-US"/>
              <a:t>large-curvature transmission coefficients: accurate if tunneling is large.</a:t>
            </a:r>
          </a:p>
        </p:txBody>
      </p:sp>
      <p:grpSp>
        <p:nvGrpSpPr>
          <p:cNvPr id="37" name="Group 38">
            <a:extLst>
              <a:ext uri="{FF2B5EF4-FFF2-40B4-BE49-F238E27FC236}">
                <a16:creationId xmlns:a16="http://schemas.microsoft.com/office/drawing/2014/main" id="{134FD850-D4BB-4890-BA3C-D43DB6260690}"/>
              </a:ext>
            </a:extLst>
          </p:cNvPr>
          <p:cNvGrpSpPr>
            <a:grpSpLocks/>
          </p:cNvGrpSpPr>
          <p:nvPr/>
        </p:nvGrpSpPr>
        <p:grpSpPr bwMode="auto">
          <a:xfrm>
            <a:off x="65088" y="1360488"/>
            <a:ext cx="7523163" cy="2509838"/>
            <a:chOff x="60" y="675"/>
            <a:chExt cx="4739" cy="1581"/>
          </a:xfrm>
        </p:grpSpPr>
        <p:sp>
          <p:nvSpPr>
            <p:cNvPr id="38" name="Text Box 26">
              <a:extLst>
                <a:ext uri="{FF2B5EF4-FFF2-40B4-BE49-F238E27FC236}">
                  <a16:creationId xmlns:a16="http://schemas.microsoft.com/office/drawing/2014/main" id="{695EAD90-3FAA-4F46-A5EC-63F58A78901D}"/>
                </a:ext>
              </a:extLst>
            </p:cNvPr>
            <p:cNvSpPr txBox="1">
              <a:spLocks noChangeArrowheads="1"/>
            </p:cNvSpPr>
            <p:nvPr/>
          </p:nvSpPr>
          <p:spPr bwMode="auto">
            <a:xfrm>
              <a:off x="60" y="675"/>
              <a:ext cx="1880" cy="756"/>
            </a:xfrm>
            <a:prstGeom prst="rect">
              <a:avLst/>
            </a:prstGeom>
            <a:solidFill>
              <a:srgbClr val="BDEEFF"/>
            </a:solidFill>
            <a:ln w="9525">
              <a:noFill/>
              <a:miter lim="800000"/>
              <a:headEnd/>
              <a:tailEnd/>
            </a:ln>
            <a:effectLst/>
          </p:spPr>
          <p:txBody>
            <a:bodyPr wrap="square">
              <a:prstTxWarp prst="textNoShape">
                <a:avLst/>
              </a:prstTxWarp>
              <a:spAutoFit/>
            </a:bodyPr>
            <a:lstStyle/>
            <a:p>
              <a:r>
                <a:rPr lang="es-ES_tradnl" b="1" dirty="0"/>
                <a:t>SCT</a:t>
              </a:r>
              <a:r>
                <a:rPr lang="es-ES_tradnl" dirty="0"/>
                <a:t>: </a:t>
              </a:r>
              <a:r>
                <a:rPr lang="en-US" dirty="0"/>
                <a:t>small-curvature transmission coefficients: accurate if the tunneling effect is not very important.</a:t>
              </a:r>
            </a:p>
          </p:txBody>
        </p:sp>
        <p:sp>
          <p:nvSpPr>
            <p:cNvPr id="39" name="Text Box 24">
              <a:extLst>
                <a:ext uri="{FF2B5EF4-FFF2-40B4-BE49-F238E27FC236}">
                  <a16:creationId xmlns:a16="http://schemas.microsoft.com/office/drawing/2014/main" id="{F8A3CE91-E820-40D7-B171-421AB17C45DE}"/>
                </a:ext>
              </a:extLst>
            </p:cNvPr>
            <p:cNvSpPr txBox="1">
              <a:spLocks noChangeArrowheads="1"/>
            </p:cNvSpPr>
            <p:nvPr/>
          </p:nvSpPr>
          <p:spPr bwMode="auto">
            <a:xfrm>
              <a:off x="3621" y="2025"/>
              <a:ext cx="404" cy="231"/>
            </a:xfrm>
            <a:prstGeom prst="rect">
              <a:avLst/>
            </a:prstGeom>
            <a:noFill/>
            <a:ln w="9525">
              <a:noFill/>
              <a:miter lim="800000"/>
              <a:headEnd/>
              <a:tailEnd/>
            </a:ln>
            <a:effectLst/>
          </p:spPr>
          <p:txBody>
            <a:bodyPr wrap="none">
              <a:prstTxWarp prst="textNoShape">
                <a:avLst/>
              </a:prstTxWarp>
              <a:spAutoFit/>
            </a:bodyPr>
            <a:lstStyle/>
            <a:p>
              <a:r>
                <a:rPr lang="en-US" sz="1800">
                  <a:latin typeface="Arial" pitchFamily="-112" charset="0"/>
                </a:rPr>
                <a:t>SCT</a:t>
              </a:r>
            </a:p>
          </p:txBody>
        </p:sp>
        <p:sp>
          <p:nvSpPr>
            <p:cNvPr id="40" name="Arco 20">
              <a:extLst>
                <a:ext uri="{FF2B5EF4-FFF2-40B4-BE49-F238E27FC236}">
                  <a16:creationId xmlns:a16="http://schemas.microsoft.com/office/drawing/2014/main" id="{22A2C58D-C038-4942-A613-1F14BA90B6AB}"/>
                </a:ext>
              </a:extLst>
            </p:cNvPr>
            <p:cNvSpPr>
              <a:spLocks/>
            </p:cNvSpPr>
            <p:nvPr/>
          </p:nvSpPr>
          <p:spPr bwMode="auto">
            <a:xfrm rot="16311938" flipH="1">
              <a:off x="3669" y="1051"/>
              <a:ext cx="775" cy="1484"/>
            </a:xfrm>
            <a:custGeom>
              <a:avLst/>
              <a:gdLst>
                <a:gd name="G0" fmla="+- 5 0 0"/>
                <a:gd name="G1" fmla="+- 21600 0 0"/>
                <a:gd name="G2" fmla="+- 21600 0 0"/>
                <a:gd name="T0" fmla="*/ 0 w 21605"/>
                <a:gd name="T1" fmla="*/ 0 h 40588"/>
                <a:gd name="T2" fmla="*/ 10302 w 21605"/>
                <a:gd name="T3" fmla="*/ 40588 h 40588"/>
                <a:gd name="T4" fmla="*/ 5 w 21605"/>
                <a:gd name="T5" fmla="*/ 21600 h 40588"/>
              </a:gdLst>
              <a:ahLst/>
              <a:cxnLst>
                <a:cxn ang="0">
                  <a:pos x="T0" y="T1"/>
                </a:cxn>
                <a:cxn ang="0">
                  <a:pos x="T2" y="T3"/>
                </a:cxn>
                <a:cxn ang="0">
                  <a:pos x="T4" y="T5"/>
                </a:cxn>
              </a:cxnLst>
              <a:rect l="0" t="0" r="r" b="b"/>
              <a:pathLst>
                <a:path w="21605" h="40588" fill="none" extrusionOk="0">
                  <a:moveTo>
                    <a:pt x="0" y="0"/>
                  </a:moveTo>
                  <a:cubicBezTo>
                    <a:pt x="1" y="0"/>
                    <a:pt x="3" y="-1"/>
                    <a:pt x="5" y="0"/>
                  </a:cubicBezTo>
                  <a:cubicBezTo>
                    <a:pt x="11934" y="0"/>
                    <a:pt x="21605" y="9670"/>
                    <a:pt x="21605" y="21600"/>
                  </a:cubicBezTo>
                  <a:cubicBezTo>
                    <a:pt x="21605" y="29523"/>
                    <a:pt x="17266" y="36810"/>
                    <a:pt x="10301" y="40587"/>
                  </a:cubicBezTo>
                </a:path>
                <a:path w="21605" h="40588" stroke="0" extrusionOk="0">
                  <a:moveTo>
                    <a:pt x="0" y="0"/>
                  </a:moveTo>
                  <a:cubicBezTo>
                    <a:pt x="1" y="0"/>
                    <a:pt x="3" y="-1"/>
                    <a:pt x="5" y="0"/>
                  </a:cubicBezTo>
                  <a:cubicBezTo>
                    <a:pt x="11934" y="0"/>
                    <a:pt x="21605" y="9670"/>
                    <a:pt x="21605" y="21600"/>
                  </a:cubicBezTo>
                  <a:cubicBezTo>
                    <a:pt x="21605" y="29523"/>
                    <a:pt x="17266" y="36810"/>
                    <a:pt x="10301" y="40587"/>
                  </a:cubicBezTo>
                  <a:lnTo>
                    <a:pt x="5" y="21600"/>
                  </a:lnTo>
                  <a:close/>
                </a:path>
              </a:pathLst>
            </a:custGeom>
            <a:noFill/>
            <a:ln w="9525">
              <a:solidFill>
                <a:schemeClr val="tx1"/>
              </a:solidFill>
              <a:round/>
              <a:headEnd/>
              <a:tailEnd/>
            </a:ln>
            <a:effectLst/>
          </p:spPr>
          <p:txBody>
            <a:bodyPr wrap="none" anchor="ctr">
              <a:prstTxWarp prst="textNoShape">
                <a:avLst/>
              </a:prstTxWarp>
            </a:bodyPr>
            <a:lstStyle/>
            <a:p>
              <a:endParaRPr lang="es-ES_tradnl"/>
            </a:p>
          </p:txBody>
        </p:sp>
      </p:grpSp>
      <p:grpSp>
        <p:nvGrpSpPr>
          <p:cNvPr id="41" name="Agrupar 42">
            <a:extLst>
              <a:ext uri="{FF2B5EF4-FFF2-40B4-BE49-F238E27FC236}">
                <a16:creationId xmlns:a16="http://schemas.microsoft.com/office/drawing/2014/main" id="{9C483B6F-2C25-472A-A414-8EBCC5167096}"/>
              </a:ext>
            </a:extLst>
          </p:cNvPr>
          <p:cNvGrpSpPr/>
          <p:nvPr/>
        </p:nvGrpSpPr>
        <p:grpSpPr>
          <a:xfrm>
            <a:off x="3049052" y="2630782"/>
            <a:ext cx="1166285" cy="731454"/>
            <a:chOff x="4159751" y="5602822"/>
            <a:chExt cx="1166285" cy="731454"/>
          </a:xfrm>
        </p:grpSpPr>
        <p:pic>
          <p:nvPicPr>
            <p:cNvPr id="42" name="Picture 25" descr="f1">
              <a:extLst>
                <a:ext uri="{FF2B5EF4-FFF2-40B4-BE49-F238E27FC236}">
                  <a16:creationId xmlns:a16="http://schemas.microsoft.com/office/drawing/2014/main" id="{3A989831-2587-48B2-8246-70A69EB3DBA4}"/>
                </a:ext>
              </a:extLst>
            </p:cNvPr>
            <p:cNvPicPr>
              <a:picLocks noChangeAspect="1" noChangeArrowheads="1"/>
            </p:cNvPicPr>
            <p:nvPr/>
          </p:nvPicPr>
          <p:blipFill>
            <a:blip r:embed="rId4"/>
            <a:srcRect l="44603" t="26230" r="10268" b="25684"/>
            <a:stretch>
              <a:fillRect/>
            </a:stretch>
          </p:blipFill>
          <p:spPr bwMode="auto">
            <a:xfrm>
              <a:off x="4159751" y="5602822"/>
              <a:ext cx="1166285" cy="731454"/>
            </a:xfrm>
            <a:prstGeom prst="rect">
              <a:avLst/>
            </a:prstGeom>
            <a:noFill/>
          </p:spPr>
        </p:pic>
        <p:sp>
          <p:nvSpPr>
            <p:cNvPr id="43" name="Line 26">
              <a:extLst>
                <a:ext uri="{FF2B5EF4-FFF2-40B4-BE49-F238E27FC236}">
                  <a16:creationId xmlns:a16="http://schemas.microsoft.com/office/drawing/2014/main" id="{BB9748E8-573C-4597-BDE8-53EA31BC6143}"/>
                </a:ext>
              </a:extLst>
            </p:cNvPr>
            <p:cNvSpPr>
              <a:spLocks noChangeShapeType="1"/>
            </p:cNvSpPr>
            <p:nvPr/>
          </p:nvSpPr>
          <p:spPr bwMode="auto">
            <a:xfrm flipH="1" flipV="1">
              <a:off x="4844205" y="5954441"/>
              <a:ext cx="248574" cy="13023"/>
            </a:xfrm>
            <a:prstGeom prst="line">
              <a:avLst/>
            </a:prstGeom>
            <a:noFill/>
            <a:ln w="38100">
              <a:solidFill>
                <a:schemeClr val="tx1"/>
              </a:solidFill>
              <a:round/>
              <a:headEnd/>
              <a:tailEnd type="triangle" w="med" len="med"/>
            </a:ln>
            <a:effectLst/>
          </p:spPr>
          <p:txBody>
            <a:bodyPr>
              <a:prstTxWarp prst="textNoShape">
                <a:avLst/>
              </a:prstTxWarp>
            </a:bodyPr>
            <a:lstStyle/>
            <a:p>
              <a:endParaRPr lang="es-ES_tradnl"/>
            </a:p>
          </p:txBody>
        </p:sp>
        <p:sp>
          <p:nvSpPr>
            <p:cNvPr id="44" name="Line 27">
              <a:extLst>
                <a:ext uri="{FF2B5EF4-FFF2-40B4-BE49-F238E27FC236}">
                  <a16:creationId xmlns:a16="http://schemas.microsoft.com/office/drawing/2014/main" id="{C7798A2C-EED0-473C-B15F-72E0C658EADD}"/>
                </a:ext>
              </a:extLst>
            </p:cNvPr>
            <p:cNvSpPr>
              <a:spLocks noChangeShapeType="1"/>
            </p:cNvSpPr>
            <p:nvPr/>
          </p:nvSpPr>
          <p:spPr bwMode="auto">
            <a:xfrm rot="11188340" flipH="1">
              <a:off x="4429915" y="5943588"/>
              <a:ext cx="258618" cy="36898"/>
            </a:xfrm>
            <a:prstGeom prst="line">
              <a:avLst/>
            </a:prstGeom>
            <a:noFill/>
            <a:ln w="38100">
              <a:solidFill>
                <a:schemeClr val="tx1"/>
              </a:solidFill>
              <a:round/>
              <a:headEnd/>
              <a:tailEnd type="triangle" w="med" len="med"/>
            </a:ln>
            <a:effectLst/>
          </p:spPr>
          <p:txBody>
            <a:bodyPr>
              <a:prstTxWarp prst="textNoShape">
                <a:avLst/>
              </a:prstTxWarp>
            </a:bodyPr>
            <a:lstStyle/>
            <a:p>
              <a:endParaRPr lang="es-ES_tradnl"/>
            </a:p>
          </p:txBody>
        </p:sp>
      </p:grpSp>
      <p:sp>
        <p:nvSpPr>
          <p:cNvPr id="48" name="Marcador de número de diapositiva 46">
            <a:extLst>
              <a:ext uri="{FF2B5EF4-FFF2-40B4-BE49-F238E27FC236}">
                <a16:creationId xmlns:a16="http://schemas.microsoft.com/office/drawing/2014/main" id="{1A0B373C-84F2-4D24-9655-137A5633FB61}"/>
              </a:ext>
            </a:extLst>
          </p:cNvPr>
          <p:cNvSpPr>
            <a:spLocks noGrp="1"/>
          </p:cNvSpPr>
          <p:nvPr>
            <p:ph type="sldNum" sz="quarter" idx="12"/>
          </p:nvPr>
        </p:nvSpPr>
        <p:spPr>
          <a:xfrm>
            <a:off x="6553200" y="6356350"/>
            <a:ext cx="2133600" cy="365125"/>
          </a:xfrm>
        </p:spPr>
        <p:txBody>
          <a:bodyPr/>
          <a:lstStyle/>
          <a:p>
            <a:fld id="{4F3139E7-BE79-DA40-AA76-67E432FB518C}" type="slidenum">
              <a:rPr lang="es-ES_tradnl" smtClean="0"/>
              <a:pPr/>
              <a:t>25</a:t>
            </a:fld>
            <a:endParaRPr lang="es-ES_tradnl"/>
          </a:p>
        </p:txBody>
      </p:sp>
      <p:sp>
        <p:nvSpPr>
          <p:cNvPr id="49" name="CuadroTexto 48">
            <a:extLst>
              <a:ext uri="{FF2B5EF4-FFF2-40B4-BE49-F238E27FC236}">
                <a16:creationId xmlns:a16="http://schemas.microsoft.com/office/drawing/2014/main" id="{7B085EB0-69E0-49AB-93F3-9047EB547391}"/>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2263506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7B1BE50E-EE07-4A7A-8BCD-53146962DAB0}"/>
              </a:ext>
            </a:extLst>
          </p:cNvPr>
          <p:cNvGrpSpPr/>
          <p:nvPr/>
        </p:nvGrpSpPr>
        <p:grpSpPr>
          <a:xfrm>
            <a:off x="740942" y="1340291"/>
            <a:ext cx="7210904" cy="4832351"/>
            <a:chOff x="303198" y="1243013"/>
            <a:chExt cx="7210904" cy="4832351"/>
          </a:xfrm>
        </p:grpSpPr>
        <p:sp>
          <p:nvSpPr>
            <p:cNvPr id="31" name="AutoShape 28">
              <a:extLst>
                <a:ext uri="{FF2B5EF4-FFF2-40B4-BE49-F238E27FC236}">
                  <a16:creationId xmlns:a16="http://schemas.microsoft.com/office/drawing/2014/main" id="{ED995AE8-9355-493B-A8CE-BFE681A76912}"/>
                </a:ext>
              </a:extLst>
            </p:cNvPr>
            <p:cNvSpPr>
              <a:spLocks noChangeArrowheads="1"/>
            </p:cNvSpPr>
            <p:nvPr/>
          </p:nvSpPr>
          <p:spPr bwMode="auto">
            <a:xfrm rot="19035201">
              <a:off x="1477505" y="1946276"/>
              <a:ext cx="2141537" cy="35052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wrap="none" anchor="ctr">
              <a:prstTxWarp prst="textNoShape">
                <a:avLst/>
              </a:prstTxWarp>
            </a:bodyPr>
            <a:lstStyle/>
            <a:p>
              <a:endParaRPr lang="es-ES_tradnl"/>
            </a:p>
          </p:txBody>
        </p:sp>
        <p:grpSp>
          <p:nvGrpSpPr>
            <p:cNvPr id="33" name="Agrupar 35">
              <a:extLst>
                <a:ext uri="{FF2B5EF4-FFF2-40B4-BE49-F238E27FC236}">
                  <a16:creationId xmlns:a16="http://schemas.microsoft.com/office/drawing/2014/main" id="{6E53BBC2-27BF-4EB5-A470-534BB7E8C05D}"/>
                </a:ext>
              </a:extLst>
            </p:cNvPr>
            <p:cNvGrpSpPr/>
            <p:nvPr/>
          </p:nvGrpSpPr>
          <p:grpSpPr>
            <a:xfrm>
              <a:off x="1904542" y="1711326"/>
              <a:ext cx="5609560" cy="2344737"/>
              <a:chOff x="2630030" y="1677988"/>
              <a:chExt cx="5609560" cy="2344737"/>
            </a:xfrm>
          </p:grpSpPr>
          <p:sp>
            <p:nvSpPr>
              <p:cNvPr id="35" name="Oval 7" descr="Diagonal hacia arriba ancha">
                <a:extLst>
                  <a:ext uri="{FF2B5EF4-FFF2-40B4-BE49-F238E27FC236}">
                    <a16:creationId xmlns:a16="http://schemas.microsoft.com/office/drawing/2014/main" id="{4BBAC981-B78B-437F-B9D3-BA2CCCBC909A}"/>
                  </a:ext>
                </a:extLst>
              </p:cNvPr>
              <p:cNvSpPr>
                <a:spLocks noChangeArrowheads="1"/>
              </p:cNvSpPr>
              <p:nvPr/>
            </p:nvSpPr>
            <p:spPr bwMode="auto">
              <a:xfrm rot="20601287">
                <a:off x="2630030" y="1889125"/>
                <a:ext cx="614363" cy="2133600"/>
              </a:xfrm>
              <a:prstGeom prst="ellipse">
                <a:avLst/>
              </a:prstGeom>
              <a:pattFill prst="wdUpDiag">
                <a:fgClr>
                  <a:srgbClr val="CC0000"/>
                </a:fgClr>
                <a:bgClr>
                  <a:schemeClr val="bg1"/>
                </a:bgClr>
              </a:pattFill>
              <a:ln w="19050">
                <a:solidFill>
                  <a:srgbClr val="CC0000"/>
                </a:solidFill>
                <a:round/>
                <a:headEnd/>
                <a:tailEnd/>
              </a:ln>
              <a:effectLst/>
            </p:spPr>
            <p:txBody>
              <a:bodyPr wrap="none" anchor="ctr">
                <a:prstTxWarp prst="textNoShape">
                  <a:avLst/>
                </a:prstTxWarp>
              </a:bodyPr>
              <a:lstStyle/>
              <a:p>
                <a:pPr algn="ctr"/>
                <a:endParaRPr lang="es-ES"/>
              </a:p>
            </p:txBody>
          </p:sp>
          <p:sp>
            <p:nvSpPr>
              <p:cNvPr id="36" name="Text Box 8">
                <a:extLst>
                  <a:ext uri="{FF2B5EF4-FFF2-40B4-BE49-F238E27FC236}">
                    <a16:creationId xmlns:a16="http://schemas.microsoft.com/office/drawing/2014/main" id="{E922BB10-39F1-4D14-A0A0-DF48DD400255}"/>
                  </a:ext>
                </a:extLst>
              </p:cNvPr>
              <p:cNvSpPr txBox="1">
                <a:spLocks noChangeArrowheads="1"/>
              </p:cNvSpPr>
              <p:nvPr/>
            </p:nvSpPr>
            <p:spPr bwMode="auto">
              <a:xfrm>
                <a:off x="3028493" y="1677988"/>
                <a:ext cx="2662958" cy="369332"/>
              </a:xfrm>
              <a:prstGeom prst="rect">
                <a:avLst/>
              </a:prstGeom>
              <a:noFill/>
              <a:ln w="9525">
                <a:noFill/>
                <a:miter lim="800000"/>
                <a:headEnd/>
                <a:tailEnd/>
              </a:ln>
              <a:effectLst/>
            </p:spPr>
            <p:txBody>
              <a:bodyPr wrap="none">
                <a:prstTxWarp prst="textNoShape">
                  <a:avLst/>
                </a:prstTxWarp>
                <a:spAutoFit/>
              </a:bodyPr>
              <a:lstStyle/>
              <a:p>
                <a:r>
                  <a:rPr lang="es-ES_tradnl">
                    <a:solidFill>
                      <a:srgbClr val="CC0000"/>
                    </a:solidFill>
                  </a:rPr>
                  <a:t>High-</a:t>
                </a:r>
                <a:r>
                  <a:rPr lang="es-ES_tradnl" err="1">
                    <a:solidFill>
                      <a:srgbClr val="CC0000"/>
                    </a:solidFill>
                  </a:rPr>
                  <a:t>temperature</a:t>
                </a:r>
                <a:r>
                  <a:rPr lang="es-ES_tradnl">
                    <a:solidFill>
                      <a:srgbClr val="CC0000"/>
                    </a:solidFill>
                  </a:rPr>
                  <a:t> regime</a:t>
                </a:r>
                <a:endParaRPr lang="es-ES">
                  <a:solidFill>
                    <a:srgbClr val="CC0000"/>
                  </a:solidFill>
                </a:endParaRPr>
              </a:p>
            </p:txBody>
          </p:sp>
          <p:sp>
            <p:nvSpPr>
              <p:cNvPr id="37" name="Text Box 10">
                <a:extLst>
                  <a:ext uri="{FF2B5EF4-FFF2-40B4-BE49-F238E27FC236}">
                    <a16:creationId xmlns:a16="http://schemas.microsoft.com/office/drawing/2014/main" id="{17C69C4A-D936-4F75-BA94-B5E855B4B152}"/>
                  </a:ext>
                </a:extLst>
              </p:cNvPr>
              <p:cNvSpPr txBox="1">
                <a:spLocks noChangeArrowheads="1"/>
              </p:cNvSpPr>
              <p:nvPr/>
            </p:nvSpPr>
            <p:spPr bwMode="auto">
              <a:xfrm>
                <a:off x="3147555" y="2192338"/>
                <a:ext cx="5092035" cy="369332"/>
              </a:xfrm>
              <a:prstGeom prst="rect">
                <a:avLst/>
              </a:prstGeom>
              <a:noFill/>
              <a:ln w="9525">
                <a:noFill/>
                <a:miter lim="800000"/>
                <a:headEnd/>
                <a:tailEnd/>
              </a:ln>
              <a:effectLst/>
            </p:spPr>
            <p:txBody>
              <a:bodyPr wrap="none">
                <a:prstTxWarp prst="textNoShape">
                  <a:avLst/>
                </a:prstTxWarp>
                <a:spAutoFit/>
              </a:bodyPr>
              <a:lstStyle/>
              <a:p>
                <a:r>
                  <a:rPr lang="es-ES_tradnl" err="1">
                    <a:solidFill>
                      <a:srgbClr val="CC0000"/>
                    </a:solidFill>
                  </a:rPr>
                  <a:t>Classical</a:t>
                </a:r>
                <a:r>
                  <a:rPr lang="es-ES_tradnl">
                    <a:solidFill>
                      <a:srgbClr val="CC0000"/>
                    </a:solidFill>
                  </a:rPr>
                  <a:t> </a:t>
                </a:r>
                <a:r>
                  <a:rPr lang="es-ES_tradnl" err="1">
                    <a:solidFill>
                      <a:srgbClr val="CC0000"/>
                    </a:solidFill>
                  </a:rPr>
                  <a:t>region</a:t>
                </a:r>
                <a:r>
                  <a:rPr lang="es-ES_tradnl">
                    <a:solidFill>
                      <a:srgbClr val="CC0000"/>
                    </a:solidFill>
                  </a:rPr>
                  <a:t> </a:t>
                </a:r>
                <a:r>
                  <a:rPr lang="es-ES_tradnl" i="1">
                    <a:solidFill>
                      <a:srgbClr val="CC0000"/>
                    </a:solidFill>
                  </a:rPr>
                  <a:t>k</a:t>
                </a:r>
                <a:r>
                  <a:rPr lang="es-ES_tradnl">
                    <a:solidFill>
                      <a:srgbClr val="CC0000"/>
                    </a:solidFill>
                  </a:rPr>
                  <a:t>=</a:t>
                </a:r>
                <a:r>
                  <a:rPr lang="es-ES_tradnl" i="1" err="1">
                    <a:solidFill>
                      <a:srgbClr val="CC0000"/>
                    </a:solidFill>
                  </a:rPr>
                  <a:t>A</a:t>
                </a:r>
                <a:r>
                  <a:rPr lang="es-ES_tradnl" err="1">
                    <a:solidFill>
                      <a:srgbClr val="CC0000"/>
                    </a:solidFill>
                  </a:rPr>
                  <a:t>exp</a:t>
                </a:r>
                <a:r>
                  <a:rPr lang="es-ES_tradnl">
                    <a:solidFill>
                      <a:srgbClr val="CC0000"/>
                    </a:solidFill>
                  </a:rPr>
                  <a:t>(-</a:t>
                </a:r>
                <a:r>
                  <a:rPr lang="es-ES_tradnl" i="1" err="1">
                    <a:solidFill>
                      <a:srgbClr val="CC0000"/>
                    </a:solidFill>
                  </a:rPr>
                  <a:t>E</a:t>
                </a:r>
                <a:r>
                  <a:rPr lang="es-ES_tradnl" i="1" baseline="-25000" err="1">
                    <a:solidFill>
                      <a:srgbClr val="CC0000"/>
                    </a:solidFill>
                  </a:rPr>
                  <a:t>a</a:t>
                </a:r>
                <a:r>
                  <a:rPr lang="es-ES_tradnl">
                    <a:solidFill>
                      <a:srgbClr val="CC0000"/>
                    </a:solidFill>
                  </a:rPr>
                  <a:t>/</a:t>
                </a:r>
                <a:r>
                  <a:rPr lang="es-ES_tradnl" i="1" err="1">
                    <a:solidFill>
                      <a:srgbClr val="CC0000"/>
                    </a:solidFill>
                  </a:rPr>
                  <a:t>RT</a:t>
                </a:r>
                <a:r>
                  <a:rPr lang="es-ES_tradnl">
                    <a:solidFill>
                      <a:srgbClr val="CC0000"/>
                    </a:solidFill>
                  </a:rPr>
                  <a:t>)  </a:t>
                </a:r>
                <a:r>
                  <a:rPr lang="es-ES_tradnl"/>
                  <a:t>Arrhenius </a:t>
                </a:r>
                <a:r>
                  <a:rPr lang="es-ES_tradnl" err="1"/>
                  <a:t>behaviour</a:t>
                </a:r>
                <a:endParaRPr lang="es-ES"/>
              </a:p>
            </p:txBody>
          </p:sp>
          <p:sp>
            <p:nvSpPr>
              <p:cNvPr id="38" name="Line 11">
                <a:extLst>
                  <a:ext uri="{FF2B5EF4-FFF2-40B4-BE49-F238E27FC236}">
                    <a16:creationId xmlns:a16="http://schemas.microsoft.com/office/drawing/2014/main" id="{A6D8D125-12BB-4C56-8159-4858AAB480CD}"/>
                  </a:ext>
                </a:extLst>
              </p:cNvPr>
              <p:cNvSpPr>
                <a:spLocks noChangeShapeType="1"/>
              </p:cNvSpPr>
              <p:nvPr/>
            </p:nvSpPr>
            <p:spPr bwMode="auto">
              <a:xfrm flipV="1">
                <a:off x="3009443" y="2093913"/>
                <a:ext cx="609600" cy="228600"/>
              </a:xfrm>
              <a:prstGeom prst="line">
                <a:avLst/>
              </a:prstGeom>
              <a:noFill/>
              <a:ln w="19050">
                <a:solidFill>
                  <a:srgbClr val="CC0000"/>
                </a:solidFill>
                <a:round/>
                <a:headEnd/>
                <a:tailEnd type="triangle" w="med" len="med"/>
              </a:ln>
              <a:effectLst/>
            </p:spPr>
            <p:txBody>
              <a:bodyPr>
                <a:prstTxWarp prst="textNoShape">
                  <a:avLst/>
                </a:prstTxWarp>
              </a:bodyPr>
              <a:lstStyle/>
              <a:p>
                <a:endParaRPr lang="es-ES_tradnl"/>
              </a:p>
            </p:txBody>
          </p:sp>
        </p:grpSp>
        <p:grpSp>
          <p:nvGrpSpPr>
            <p:cNvPr id="40" name="Agrupar 34">
              <a:extLst>
                <a:ext uri="{FF2B5EF4-FFF2-40B4-BE49-F238E27FC236}">
                  <a16:creationId xmlns:a16="http://schemas.microsoft.com/office/drawing/2014/main" id="{25E2F9A7-8064-424D-8784-55FE4FE72514}"/>
                </a:ext>
              </a:extLst>
            </p:cNvPr>
            <p:cNvGrpSpPr/>
            <p:nvPr/>
          </p:nvGrpSpPr>
          <p:grpSpPr>
            <a:xfrm>
              <a:off x="2546653" y="3252272"/>
              <a:ext cx="3127841" cy="2176979"/>
              <a:chOff x="3272141" y="3218934"/>
              <a:chExt cx="3127841" cy="2176979"/>
            </a:xfrm>
          </p:grpSpPr>
          <p:sp>
            <p:nvSpPr>
              <p:cNvPr id="46" name="Oval 3" descr="Diagonal hacia arriba ancha">
                <a:extLst>
                  <a:ext uri="{FF2B5EF4-FFF2-40B4-BE49-F238E27FC236}">
                    <a16:creationId xmlns:a16="http://schemas.microsoft.com/office/drawing/2014/main" id="{81661506-9BF4-49B0-85C7-49E0A98BE7AB}"/>
                  </a:ext>
                </a:extLst>
              </p:cNvPr>
              <p:cNvSpPr>
                <a:spLocks noChangeArrowheads="1"/>
              </p:cNvSpPr>
              <p:nvPr/>
            </p:nvSpPr>
            <p:spPr bwMode="auto">
              <a:xfrm rot="19090402">
                <a:off x="3509505" y="3795713"/>
                <a:ext cx="457200" cy="1600200"/>
              </a:xfrm>
              <a:prstGeom prst="ellipse">
                <a:avLst/>
              </a:prstGeom>
              <a:pattFill prst="wdUpDiag">
                <a:fgClr>
                  <a:srgbClr val="CC00CC"/>
                </a:fgClr>
                <a:bgClr>
                  <a:schemeClr val="bg1"/>
                </a:bgClr>
              </a:pattFill>
              <a:ln w="19050">
                <a:solidFill>
                  <a:srgbClr val="CC00CC"/>
                </a:solidFill>
                <a:round/>
                <a:headEnd/>
                <a:tailEnd/>
              </a:ln>
              <a:effectLst/>
            </p:spPr>
            <p:txBody>
              <a:bodyPr wrap="none" anchor="ctr">
                <a:prstTxWarp prst="textNoShape">
                  <a:avLst/>
                </a:prstTxWarp>
              </a:bodyPr>
              <a:lstStyle/>
              <a:p>
                <a:endParaRPr lang="es-ES_tradnl"/>
              </a:p>
            </p:txBody>
          </p:sp>
          <p:sp>
            <p:nvSpPr>
              <p:cNvPr id="47" name="Line 4">
                <a:extLst>
                  <a:ext uri="{FF2B5EF4-FFF2-40B4-BE49-F238E27FC236}">
                    <a16:creationId xmlns:a16="http://schemas.microsoft.com/office/drawing/2014/main" id="{BEAAD81C-2BF2-4CAC-B310-EF3569E9945A}"/>
                  </a:ext>
                </a:extLst>
              </p:cNvPr>
              <p:cNvSpPr>
                <a:spLocks noChangeShapeType="1"/>
              </p:cNvSpPr>
              <p:nvPr/>
            </p:nvSpPr>
            <p:spPr bwMode="auto">
              <a:xfrm flipV="1">
                <a:off x="3819068" y="3886200"/>
                <a:ext cx="222250" cy="461963"/>
              </a:xfrm>
              <a:prstGeom prst="line">
                <a:avLst/>
              </a:prstGeom>
              <a:noFill/>
              <a:ln w="19050">
                <a:solidFill>
                  <a:srgbClr val="CC00CC"/>
                </a:solidFill>
                <a:round/>
                <a:headEnd/>
                <a:tailEnd type="triangle" w="med" len="med"/>
              </a:ln>
              <a:effectLst/>
            </p:spPr>
            <p:txBody>
              <a:bodyPr>
                <a:prstTxWarp prst="textNoShape">
                  <a:avLst/>
                </a:prstTxWarp>
              </a:bodyPr>
              <a:lstStyle/>
              <a:p>
                <a:endParaRPr lang="es-ES_tradnl"/>
              </a:p>
            </p:txBody>
          </p:sp>
          <p:sp>
            <p:nvSpPr>
              <p:cNvPr id="48" name="Text Box 5">
                <a:extLst>
                  <a:ext uri="{FF2B5EF4-FFF2-40B4-BE49-F238E27FC236}">
                    <a16:creationId xmlns:a16="http://schemas.microsoft.com/office/drawing/2014/main" id="{D8E397E4-1D32-42CA-9D32-24DC43940076}"/>
                  </a:ext>
                </a:extLst>
              </p:cNvPr>
              <p:cNvSpPr txBox="1">
                <a:spLocks noChangeArrowheads="1"/>
              </p:cNvSpPr>
              <p:nvPr/>
            </p:nvSpPr>
            <p:spPr bwMode="auto">
              <a:xfrm rot="19011910">
                <a:off x="3272141" y="3218934"/>
                <a:ext cx="2151137" cy="369332"/>
              </a:xfrm>
              <a:prstGeom prst="rect">
                <a:avLst/>
              </a:prstGeom>
              <a:noFill/>
              <a:ln w="9525">
                <a:noFill/>
                <a:miter lim="800000"/>
                <a:headEnd/>
                <a:tailEnd/>
              </a:ln>
              <a:effectLst/>
            </p:spPr>
            <p:txBody>
              <a:bodyPr wrap="none">
                <a:prstTxWarp prst="textNoShape">
                  <a:avLst/>
                </a:prstTxWarp>
                <a:spAutoFit/>
              </a:bodyPr>
              <a:lstStyle/>
              <a:p>
                <a:r>
                  <a:rPr lang="es-ES_tradnl" b="1" err="1">
                    <a:solidFill>
                      <a:srgbClr val="CC00CC"/>
                    </a:solidFill>
                  </a:rPr>
                  <a:t>Intermediate</a:t>
                </a:r>
                <a:r>
                  <a:rPr lang="es-ES_tradnl" b="1">
                    <a:solidFill>
                      <a:srgbClr val="CC00CC"/>
                    </a:solidFill>
                  </a:rPr>
                  <a:t> regime</a:t>
                </a:r>
                <a:endParaRPr lang="es-ES" b="1">
                  <a:solidFill>
                    <a:srgbClr val="CC00CC"/>
                  </a:solidFill>
                </a:endParaRPr>
              </a:p>
            </p:txBody>
          </p:sp>
          <p:sp>
            <p:nvSpPr>
              <p:cNvPr id="49" name="Text Box 6">
                <a:extLst>
                  <a:ext uri="{FF2B5EF4-FFF2-40B4-BE49-F238E27FC236}">
                    <a16:creationId xmlns:a16="http://schemas.microsoft.com/office/drawing/2014/main" id="{5B4E220E-A21E-47F6-BEF1-A92F0D9E3465}"/>
                  </a:ext>
                </a:extLst>
              </p:cNvPr>
              <p:cNvSpPr txBox="1">
                <a:spLocks noChangeArrowheads="1"/>
              </p:cNvSpPr>
              <p:nvPr/>
            </p:nvSpPr>
            <p:spPr bwMode="auto">
              <a:xfrm rot="19137785">
                <a:off x="3682020" y="3481821"/>
                <a:ext cx="2717962" cy="369332"/>
              </a:xfrm>
              <a:prstGeom prst="rect">
                <a:avLst/>
              </a:prstGeom>
              <a:noFill/>
              <a:ln w="9525">
                <a:noFill/>
                <a:miter lim="800000"/>
                <a:headEnd/>
                <a:tailEnd/>
              </a:ln>
              <a:effectLst/>
            </p:spPr>
            <p:txBody>
              <a:bodyPr wrap="none">
                <a:prstTxWarp prst="textNoShape">
                  <a:avLst/>
                </a:prstTxWarp>
                <a:spAutoFit/>
              </a:bodyPr>
              <a:lstStyle/>
              <a:p>
                <a:r>
                  <a:rPr lang="es-ES_tradnl" b="1" err="1">
                    <a:solidFill>
                      <a:srgbClr val="CC00CC"/>
                    </a:solidFill>
                  </a:rPr>
                  <a:t>Tunneling</a:t>
                </a:r>
                <a:r>
                  <a:rPr lang="es-ES_tradnl" b="1">
                    <a:solidFill>
                      <a:srgbClr val="CC00CC"/>
                    </a:solidFill>
                  </a:rPr>
                  <a:t> </a:t>
                </a:r>
                <a:r>
                  <a:rPr lang="es-ES_tradnl" b="1" err="1">
                    <a:solidFill>
                      <a:srgbClr val="CC00CC"/>
                    </a:solidFill>
                  </a:rPr>
                  <a:t>activated</a:t>
                </a:r>
                <a:r>
                  <a:rPr lang="es-ES_tradnl" b="1">
                    <a:solidFill>
                      <a:srgbClr val="CC00CC"/>
                    </a:solidFill>
                  </a:rPr>
                  <a:t> </a:t>
                </a:r>
                <a:r>
                  <a:rPr lang="es-ES_tradnl" b="1" err="1">
                    <a:solidFill>
                      <a:srgbClr val="CC00CC"/>
                    </a:solidFill>
                  </a:rPr>
                  <a:t>region</a:t>
                </a:r>
                <a:endParaRPr lang="es-ES" b="1">
                  <a:solidFill>
                    <a:srgbClr val="CC00CC"/>
                  </a:solidFill>
                </a:endParaRPr>
              </a:p>
            </p:txBody>
          </p:sp>
        </p:grpSp>
        <p:grpSp>
          <p:nvGrpSpPr>
            <p:cNvPr id="51" name="Agrupar 33">
              <a:extLst>
                <a:ext uri="{FF2B5EF4-FFF2-40B4-BE49-F238E27FC236}">
                  <a16:creationId xmlns:a16="http://schemas.microsoft.com/office/drawing/2014/main" id="{F71B2C27-F2D7-4387-AA70-E0CE385F84A7}"/>
                </a:ext>
              </a:extLst>
            </p:cNvPr>
            <p:cNvGrpSpPr/>
            <p:nvPr/>
          </p:nvGrpSpPr>
          <p:grpSpPr>
            <a:xfrm>
              <a:off x="3565067" y="4292601"/>
              <a:ext cx="3476280" cy="1190625"/>
              <a:chOff x="4290555" y="4259263"/>
              <a:chExt cx="3476280" cy="1190625"/>
            </a:xfrm>
          </p:grpSpPr>
          <p:sp>
            <p:nvSpPr>
              <p:cNvPr id="53" name="Oval 13" descr="Diagonal hacia arriba ancha">
                <a:extLst>
                  <a:ext uri="{FF2B5EF4-FFF2-40B4-BE49-F238E27FC236}">
                    <a16:creationId xmlns:a16="http://schemas.microsoft.com/office/drawing/2014/main" id="{1B0CC29D-B9E7-4985-B933-78CB159E9DD2}"/>
                  </a:ext>
                </a:extLst>
              </p:cNvPr>
              <p:cNvSpPr>
                <a:spLocks noChangeArrowheads="1"/>
              </p:cNvSpPr>
              <p:nvPr/>
            </p:nvSpPr>
            <p:spPr bwMode="auto">
              <a:xfrm>
                <a:off x="4290555" y="4968875"/>
                <a:ext cx="2974975" cy="481013"/>
              </a:xfrm>
              <a:prstGeom prst="ellipse">
                <a:avLst/>
              </a:prstGeom>
              <a:solidFill>
                <a:srgbClr val="3366FF"/>
              </a:solidFill>
              <a:ln w="28575">
                <a:solidFill>
                  <a:srgbClr val="0000FF"/>
                </a:solidFill>
                <a:round/>
                <a:headEnd/>
                <a:tailEnd/>
              </a:ln>
              <a:effectLst/>
            </p:spPr>
            <p:txBody>
              <a:bodyPr wrap="none" anchor="ctr">
                <a:prstTxWarp prst="textNoShape">
                  <a:avLst/>
                </a:prstTxWarp>
              </a:bodyPr>
              <a:lstStyle/>
              <a:p>
                <a:pPr algn="ctr"/>
                <a:endParaRPr lang="es-ES">
                  <a:solidFill>
                    <a:schemeClr val="accent2"/>
                  </a:solidFill>
                </a:endParaRPr>
              </a:p>
            </p:txBody>
          </p:sp>
          <p:sp>
            <p:nvSpPr>
              <p:cNvPr id="54" name="Text Box 14">
                <a:extLst>
                  <a:ext uri="{FF2B5EF4-FFF2-40B4-BE49-F238E27FC236}">
                    <a16:creationId xmlns:a16="http://schemas.microsoft.com/office/drawing/2014/main" id="{4FD39861-0780-415E-A363-30E84AFD4C96}"/>
                  </a:ext>
                </a:extLst>
              </p:cNvPr>
              <p:cNvSpPr txBox="1">
                <a:spLocks noChangeArrowheads="1"/>
              </p:cNvSpPr>
              <p:nvPr/>
            </p:nvSpPr>
            <p:spPr bwMode="auto">
              <a:xfrm>
                <a:off x="5152568" y="4259263"/>
                <a:ext cx="2614267" cy="369332"/>
              </a:xfrm>
              <a:prstGeom prst="rect">
                <a:avLst/>
              </a:prstGeom>
              <a:noFill/>
              <a:ln w="9525">
                <a:noFill/>
                <a:miter lim="800000"/>
                <a:headEnd/>
                <a:tailEnd/>
              </a:ln>
              <a:effectLst/>
            </p:spPr>
            <p:txBody>
              <a:bodyPr wrap="none">
                <a:prstTxWarp prst="textNoShape">
                  <a:avLst/>
                </a:prstTxWarp>
                <a:spAutoFit/>
              </a:bodyPr>
              <a:lstStyle/>
              <a:p>
                <a:r>
                  <a:rPr lang="es-ES_tradnl">
                    <a:solidFill>
                      <a:srgbClr val="0000FF"/>
                    </a:solidFill>
                  </a:rPr>
                  <a:t>Low-</a:t>
                </a:r>
                <a:r>
                  <a:rPr lang="es-ES_tradnl" err="1">
                    <a:solidFill>
                      <a:srgbClr val="0000FF"/>
                    </a:solidFill>
                  </a:rPr>
                  <a:t>temperature</a:t>
                </a:r>
                <a:r>
                  <a:rPr lang="es-ES_tradnl">
                    <a:solidFill>
                      <a:srgbClr val="0000FF"/>
                    </a:solidFill>
                  </a:rPr>
                  <a:t> regime</a:t>
                </a:r>
                <a:endParaRPr lang="es-ES">
                  <a:solidFill>
                    <a:srgbClr val="0000FF"/>
                  </a:solidFill>
                </a:endParaRPr>
              </a:p>
            </p:txBody>
          </p:sp>
          <p:sp>
            <p:nvSpPr>
              <p:cNvPr id="55" name="Line 15">
                <a:extLst>
                  <a:ext uri="{FF2B5EF4-FFF2-40B4-BE49-F238E27FC236}">
                    <a16:creationId xmlns:a16="http://schemas.microsoft.com/office/drawing/2014/main" id="{39CD003A-A6C3-420A-909F-0838262C6CEC}"/>
                  </a:ext>
                </a:extLst>
              </p:cNvPr>
              <p:cNvSpPr>
                <a:spLocks noChangeShapeType="1"/>
              </p:cNvSpPr>
              <p:nvPr/>
            </p:nvSpPr>
            <p:spPr bwMode="auto">
              <a:xfrm flipV="1">
                <a:off x="5052555" y="4587875"/>
                <a:ext cx="334963" cy="411163"/>
              </a:xfrm>
              <a:prstGeom prst="line">
                <a:avLst/>
              </a:prstGeom>
              <a:noFill/>
              <a:ln w="28575">
                <a:solidFill>
                  <a:srgbClr val="0000FF"/>
                </a:solidFill>
                <a:round/>
                <a:headEnd/>
                <a:tailEnd type="triangle" w="med" len="med"/>
              </a:ln>
              <a:effectLst/>
            </p:spPr>
            <p:txBody>
              <a:bodyPr>
                <a:prstTxWarp prst="textNoShape">
                  <a:avLst/>
                </a:prstTxWarp>
              </a:bodyPr>
              <a:lstStyle/>
              <a:p>
                <a:endParaRPr lang="es-ES_tradnl"/>
              </a:p>
            </p:txBody>
          </p:sp>
          <p:sp>
            <p:nvSpPr>
              <p:cNvPr id="56" name="Text Box 17">
                <a:extLst>
                  <a:ext uri="{FF2B5EF4-FFF2-40B4-BE49-F238E27FC236}">
                    <a16:creationId xmlns:a16="http://schemas.microsoft.com/office/drawing/2014/main" id="{C4E69799-604A-46F5-90B1-108D9DA98AE3}"/>
                  </a:ext>
                </a:extLst>
              </p:cNvPr>
              <p:cNvSpPr txBox="1">
                <a:spLocks noChangeArrowheads="1"/>
              </p:cNvSpPr>
              <p:nvPr/>
            </p:nvSpPr>
            <p:spPr bwMode="auto">
              <a:xfrm>
                <a:off x="5281155" y="4630738"/>
                <a:ext cx="1723060" cy="369332"/>
              </a:xfrm>
              <a:prstGeom prst="rect">
                <a:avLst/>
              </a:prstGeom>
              <a:noFill/>
              <a:ln w="9525">
                <a:noFill/>
                <a:miter lim="800000"/>
                <a:headEnd/>
                <a:tailEnd/>
              </a:ln>
              <a:effectLst/>
            </p:spPr>
            <p:txBody>
              <a:bodyPr wrap="none">
                <a:prstTxWarp prst="textNoShape">
                  <a:avLst/>
                </a:prstTxWarp>
                <a:spAutoFit/>
              </a:bodyPr>
              <a:lstStyle/>
              <a:p>
                <a:r>
                  <a:rPr lang="es-ES_tradnl">
                    <a:solidFill>
                      <a:srgbClr val="0000FF"/>
                    </a:solidFill>
                  </a:rPr>
                  <a:t>Quantum </a:t>
                </a:r>
                <a:r>
                  <a:rPr lang="es-ES_tradnl" err="1">
                    <a:solidFill>
                      <a:srgbClr val="0000FF"/>
                    </a:solidFill>
                  </a:rPr>
                  <a:t>region</a:t>
                </a:r>
                <a:endParaRPr lang="es-ES">
                  <a:solidFill>
                    <a:srgbClr val="0000FF"/>
                  </a:solidFill>
                </a:endParaRPr>
              </a:p>
            </p:txBody>
          </p:sp>
        </p:grpSp>
        <p:sp>
          <p:nvSpPr>
            <p:cNvPr id="57" name="Line 9">
              <a:extLst>
                <a:ext uri="{FF2B5EF4-FFF2-40B4-BE49-F238E27FC236}">
                  <a16:creationId xmlns:a16="http://schemas.microsoft.com/office/drawing/2014/main" id="{927CEAF8-CC35-4BCE-BA9B-F3144C6DD506}"/>
                </a:ext>
              </a:extLst>
            </p:cNvPr>
            <p:cNvSpPr>
              <a:spLocks noChangeShapeType="1"/>
            </p:cNvSpPr>
            <p:nvPr/>
          </p:nvSpPr>
          <p:spPr bwMode="auto">
            <a:xfrm flipV="1">
              <a:off x="1806117" y="3394076"/>
              <a:ext cx="1403350" cy="1236662"/>
            </a:xfrm>
            <a:prstGeom prst="line">
              <a:avLst/>
            </a:prstGeom>
            <a:noFill/>
            <a:ln w="28575">
              <a:solidFill>
                <a:schemeClr val="tx1"/>
              </a:solidFill>
              <a:prstDash val="lgDash"/>
              <a:round/>
              <a:headEnd/>
              <a:tailEnd/>
            </a:ln>
            <a:effectLst/>
          </p:spPr>
          <p:txBody>
            <a:bodyPr>
              <a:prstTxWarp prst="textNoShape">
                <a:avLst/>
              </a:prstTxWarp>
            </a:bodyPr>
            <a:lstStyle/>
            <a:p>
              <a:endParaRPr lang="es-ES_tradnl"/>
            </a:p>
          </p:txBody>
        </p:sp>
        <p:sp>
          <p:nvSpPr>
            <p:cNvPr id="58" name="Text Box 12">
              <a:extLst>
                <a:ext uri="{FF2B5EF4-FFF2-40B4-BE49-F238E27FC236}">
                  <a16:creationId xmlns:a16="http://schemas.microsoft.com/office/drawing/2014/main" id="{5664C528-CA83-4B6B-969E-551CE281F1A9}"/>
                </a:ext>
              </a:extLst>
            </p:cNvPr>
            <p:cNvSpPr txBox="1">
              <a:spLocks noChangeArrowheads="1"/>
            </p:cNvSpPr>
            <p:nvPr/>
          </p:nvSpPr>
          <p:spPr bwMode="auto">
            <a:xfrm rot="18872689">
              <a:off x="3025318" y="2778125"/>
              <a:ext cx="1235075" cy="396875"/>
            </a:xfrm>
            <a:prstGeom prst="rect">
              <a:avLst/>
            </a:prstGeom>
            <a:noFill/>
            <a:ln w="9525">
              <a:noFill/>
              <a:miter lim="800000"/>
              <a:headEnd/>
              <a:tailEnd/>
            </a:ln>
            <a:effectLst/>
          </p:spPr>
          <p:txBody>
            <a:bodyPr>
              <a:prstTxWarp prst="textNoShape">
                <a:avLst/>
              </a:prstTxWarp>
              <a:spAutoFit/>
            </a:bodyPr>
            <a:lstStyle/>
            <a:p>
              <a:r>
                <a:rPr lang="es-ES_tradnl" b="1"/>
                <a:t>400-500K</a:t>
              </a:r>
              <a:endParaRPr lang="es-ES" b="1"/>
            </a:p>
          </p:txBody>
        </p:sp>
        <p:sp>
          <p:nvSpPr>
            <p:cNvPr id="59" name="Line 16">
              <a:extLst>
                <a:ext uri="{FF2B5EF4-FFF2-40B4-BE49-F238E27FC236}">
                  <a16:creationId xmlns:a16="http://schemas.microsoft.com/office/drawing/2014/main" id="{2B0AE43E-6F9C-49D6-96FF-BB4266D9EA0D}"/>
                </a:ext>
              </a:extLst>
            </p:cNvPr>
            <p:cNvSpPr>
              <a:spLocks noChangeShapeType="1"/>
            </p:cNvSpPr>
            <p:nvPr/>
          </p:nvSpPr>
          <p:spPr bwMode="auto">
            <a:xfrm flipV="1">
              <a:off x="3198355" y="4575176"/>
              <a:ext cx="990600" cy="942975"/>
            </a:xfrm>
            <a:prstGeom prst="line">
              <a:avLst/>
            </a:prstGeom>
            <a:noFill/>
            <a:ln w="28575">
              <a:solidFill>
                <a:schemeClr val="tx1"/>
              </a:solidFill>
              <a:prstDash val="lgDash"/>
              <a:round/>
              <a:headEnd/>
              <a:tailEnd/>
            </a:ln>
            <a:effectLst/>
          </p:spPr>
          <p:txBody>
            <a:bodyPr>
              <a:prstTxWarp prst="textNoShape">
                <a:avLst/>
              </a:prstTxWarp>
            </a:bodyPr>
            <a:lstStyle/>
            <a:p>
              <a:endParaRPr lang="es-ES_tradnl"/>
            </a:p>
          </p:txBody>
        </p:sp>
        <p:sp>
          <p:nvSpPr>
            <p:cNvPr id="60" name="Text Box 18">
              <a:extLst>
                <a:ext uri="{FF2B5EF4-FFF2-40B4-BE49-F238E27FC236}">
                  <a16:creationId xmlns:a16="http://schemas.microsoft.com/office/drawing/2014/main" id="{7FAB67D4-9761-4FD9-B5DF-DEEAAD2816E2}"/>
                </a:ext>
              </a:extLst>
            </p:cNvPr>
            <p:cNvSpPr txBox="1">
              <a:spLocks noChangeArrowheads="1"/>
            </p:cNvSpPr>
            <p:nvPr/>
          </p:nvSpPr>
          <p:spPr bwMode="auto">
            <a:xfrm rot="18872689">
              <a:off x="3947655" y="3984626"/>
              <a:ext cx="1235075" cy="396875"/>
            </a:xfrm>
            <a:prstGeom prst="rect">
              <a:avLst/>
            </a:prstGeom>
            <a:noFill/>
            <a:ln w="9525">
              <a:noFill/>
              <a:miter lim="800000"/>
              <a:headEnd/>
              <a:tailEnd/>
            </a:ln>
            <a:effectLst/>
          </p:spPr>
          <p:txBody>
            <a:bodyPr>
              <a:prstTxWarp prst="textNoShape">
                <a:avLst/>
              </a:prstTxWarp>
              <a:spAutoFit/>
            </a:bodyPr>
            <a:lstStyle/>
            <a:p>
              <a:r>
                <a:rPr lang="es-ES_tradnl" b="1"/>
                <a:t>150-200K</a:t>
              </a:r>
              <a:endParaRPr lang="es-ES" b="1"/>
            </a:p>
          </p:txBody>
        </p:sp>
        <p:grpSp>
          <p:nvGrpSpPr>
            <p:cNvPr id="61" name="Group 19">
              <a:extLst>
                <a:ext uri="{FF2B5EF4-FFF2-40B4-BE49-F238E27FC236}">
                  <a16:creationId xmlns:a16="http://schemas.microsoft.com/office/drawing/2014/main" id="{F2969AFA-6AA5-44FF-BDA2-3775597E3971}"/>
                </a:ext>
              </a:extLst>
            </p:cNvPr>
            <p:cNvGrpSpPr>
              <a:grpSpLocks/>
            </p:cNvGrpSpPr>
            <p:nvPr/>
          </p:nvGrpSpPr>
          <p:grpSpPr bwMode="auto">
            <a:xfrm>
              <a:off x="1120317" y="1846263"/>
              <a:ext cx="5460999" cy="4229101"/>
              <a:chOff x="1532" y="1372"/>
              <a:chExt cx="3440" cy="2664"/>
            </a:xfrm>
          </p:grpSpPr>
          <p:sp>
            <p:nvSpPr>
              <p:cNvPr id="62" name="Line 21">
                <a:extLst>
                  <a:ext uri="{FF2B5EF4-FFF2-40B4-BE49-F238E27FC236}">
                    <a16:creationId xmlns:a16="http://schemas.microsoft.com/office/drawing/2014/main" id="{57A68843-649B-415F-AFDA-1CBEA9AFC1E5}"/>
                  </a:ext>
                </a:extLst>
              </p:cNvPr>
              <p:cNvSpPr>
                <a:spLocks noChangeShapeType="1"/>
              </p:cNvSpPr>
              <p:nvPr/>
            </p:nvSpPr>
            <p:spPr bwMode="auto">
              <a:xfrm>
                <a:off x="1882" y="1372"/>
                <a:ext cx="0" cy="2352"/>
              </a:xfrm>
              <a:prstGeom prst="line">
                <a:avLst/>
              </a:prstGeom>
              <a:noFill/>
              <a:ln w="19050">
                <a:solidFill>
                  <a:schemeClr val="tx1"/>
                </a:solidFill>
                <a:round/>
                <a:headEnd/>
                <a:tailEnd/>
              </a:ln>
              <a:effectLst/>
            </p:spPr>
            <p:txBody>
              <a:bodyPr>
                <a:prstTxWarp prst="textNoShape">
                  <a:avLst/>
                </a:prstTxWarp>
              </a:bodyPr>
              <a:lstStyle/>
              <a:p>
                <a:endParaRPr lang="es-ES_tradnl"/>
              </a:p>
            </p:txBody>
          </p:sp>
          <p:sp>
            <p:nvSpPr>
              <p:cNvPr id="63" name="Line 22">
                <a:extLst>
                  <a:ext uri="{FF2B5EF4-FFF2-40B4-BE49-F238E27FC236}">
                    <a16:creationId xmlns:a16="http://schemas.microsoft.com/office/drawing/2014/main" id="{6F3FCA6B-72D9-4DF5-BBB2-5077719E33C0}"/>
                  </a:ext>
                </a:extLst>
              </p:cNvPr>
              <p:cNvSpPr>
                <a:spLocks noChangeShapeType="1"/>
              </p:cNvSpPr>
              <p:nvPr/>
            </p:nvSpPr>
            <p:spPr bwMode="auto">
              <a:xfrm flipH="1" flipV="1">
                <a:off x="1881" y="3715"/>
                <a:ext cx="3091" cy="0"/>
              </a:xfrm>
              <a:prstGeom prst="line">
                <a:avLst/>
              </a:prstGeom>
              <a:noFill/>
              <a:ln w="19050">
                <a:solidFill>
                  <a:schemeClr val="tx1"/>
                </a:solidFill>
                <a:round/>
                <a:headEnd/>
                <a:tailEnd/>
              </a:ln>
              <a:effectLst/>
            </p:spPr>
            <p:txBody>
              <a:bodyPr>
                <a:prstTxWarp prst="textNoShape">
                  <a:avLst/>
                </a:prstTxWarp>
              </a:bodyPr>
              <a:lstStyle/>
              <a:p>
                <a:endParaRPr lang="es-ES_tradnl"/>
              </a:p>
            </p:txBody>
          </p:sp>
          <p:sp>
            <p:nvSpPr>
              <p:cNvPr id="64" name="Text Box 23">
                <a:extLst>
                  <a:ext uri="{FF2B5EF4-FFF2-40B4-BE49-F238E27FC236}">
                    <a16:creationId xmlns:a16="http://schemas.microsoft.com/office/drawing/2014/main" id="{305D0ACE-971F-4932-A009-30A2A02DEB89}"/>
                  </a:ext>
                </a:extLst>
              </p:cNvPr>
              <p:cNvSpPr txBox="1">
                <a:spLocks noChangeArrowheads="1"/>
              </p:cNvSpPr>
              <p:nvPr/>
            </p:nvSpPr>
            <p:spPr bwMode="auto">
              <a:xfrm rot="16126874">
                <a:off x="1313" y="2334"/>
                <a:ext cx="730" cy="291"/>
              </a:xfrm>
              <a:prstGeom prst="rect">
                <a:avLst/>
              </a:prstGeom>
              <a:noFill/>
              <a:ln w="9525">
                <a:noFill/>
                <a:miter lim="800000"/>
                <a:headEnd/>
                <a:tailEnd/>
              </a:ln>
              <a:effectLst/>
            </p:spPr>
            <p:txBody>
              <a:bodyPr wrap="none">
                <a:prstTxWarp prst="textNoShape">
                  <a:avLst/>
                </a:prstTxWarp>
                <a:spAutoFit/>
              </a:bodyPr>
              <a:lstStyle/>
              <a:p>
                <a:r>
                  <a:rPr lang="es-ES_tradnl" sz="2400"/>
                  <a:t>log </a:t>
                </a:r>
                <a:r>
                  <a:rPr lang="es-ES_tradnl" sz="2400" i="1"/>
                  <a:t>k</a:t>
                </a:r>
                <a:r>
                  <a:rPr lang="es-ES_tradnl" sz="2400"/>
                  <a:t>(</a:t>
                </a:r>
                <a:r>
                  <a:rPr lang="es-ES_tradnl" sz="2400" i="1"/>
                  <a:t>T</a:t>
                </a:r>
                <a:r>
                  <a:rPr lang="es-ES_tradnl" sz="2400"/>
                  <a:t>)</a:t>
                </a:r>
                <a:r>
                  <a:rPr lang="es-ES_tradnl"/>
                  <a:t> </a:t>
                </a:r>
                <a:endParaRPr lang="es-ES"/>
              </a:p>
            </p:txBody>
          </p:sp>
          <p:sp>
            <p:nvSpPr>
              <p:cNvPr id="65" name="Text Box 24">
                <a:extLst>
                  <a:ext uri="{FF2B5EF4-FFF2-40B4-BE49-F238E27FC236}">
                    <a16:creationId xmlns:a16="http://schemas.microsoft.com/office/drawing/2014/main" id="{B1C878EC-E037-411C-AA44-EC155B3D6449}"/>
                  </a:ext>
                </a:extLst>
              </p:cNvPr>
              <p:cNvSpPr txBox="1">
                <a:spLocks noChangeArrowheads="1"/>
              </p:cNvSpPr>
              <p:nvPr/>
            </p:nvSpPr>
            <p:spPr bwMode="auto">
              <a:xfrm>
                <a:off x="3370" y="3745"/>
                <a:ext cx="451" cy="291"/>
              </a:xfrm>
              <a:prstGeom prst="rect">
                <a:avLst/>
              </a:prstGeom>
              <a:noFill/>
              <a:ln w="9525">
                <a:noFill/>
                <a:miter lim="800000"/>
                <a:headEnd/>
                <a:tailEnd/>
              </a:ln>
              <a:effectLst/>
            </p:spPr>
            <p:txBody>
              <a:bodyPr wrap="none">
                <a:prstTxWarp prst="textNoShape">
                  <a:avLst/>
                </a:prstTxWarp>
                <a:spAutoFit/>
              </a:bodyPr>
              <a:lstStyle/>
              <a:p>
                <a:r>
                  <a:rPr lang="es-ES_tradnl" sz="2400"/>
                  <a:t>1/</a:t>
                </a:r>
                <a:r>
                  <a:rPr lang="es-ES_tradnl" sz="2400" i="1"/>
                  <a:t>T</a:t>
                </a:r>
                <a:r>
                  <a:rPr lang="es-ES_tradnl"/>
                  <a:t>  </a:t>
                </a:r>
                <a:endParaRPr lang="es-ES"/>
              </a:p>
            </p:txBody>
          </p:sp>
          <p:sp>
            <p:nvSpPr>
              <p:cNvPr id="66" name="Freeform 20">
                <a:extLst>
                  <a:ext uri="{FF2B5EF4-FFF2-40B4-BE49-F238E27FC236}">
                    <a16:creationId xmlns:a16="http://schemas.microsoft.com/office/drawing/2014/main" id="{E126B6A8-4026-4D68-B439-F3CF005275D0}"/>
                  </a:ext>
                </a:extLst>
              </p:cNvPr>
              <p:cNvSpPr>
                <a:spLocks/>
              </p:cNvSpPr>
              <p:nvPr/>
            </p:nvSpPr>
            <p:spPr bwMode="auto">
              <a:xfrm>
                <a:off x="2026" y="1468"/>
                <a:ext cx="2832" cy="2080"/>
              </a:xfrm>
              <a:custGeom>
                <a:avLst/>
                <a:gdLst/>
                <a:ahLst/>
                <a:cxnLst>
                  <a:cxn ang="0">
                    <a:pos x="0" y="0"/>
                  </a:cxn>
                  <a:cxn ang="0">
                    <a:pos x="336" y="576"/>
                  </a:cxn>
                  <a:cxn ang="0">
                    <a:pos x="624" y="816"/>
                  </a:cxn>
                  <a:cxn ang="0">
                    <a:pos x="1056" y="912"/>
                  </a:cxn>
                  <a:cxn ang="0">
                    <a:pos x="2352" y="912"/>
                  </a:cxn>
                </a:cxnLst>
                <a:rect l="0" t="0" r="r" b="b"/>
                <a:pathLst>
                  <a:path w="2352" h="928">
                    <a:moveTo>
                      <a:pt x="0" y="0"/>
                    </a:moveTo>
                    <a:cubicBezTo>
                      <a:pt x="116" y="220"/>
                      <a:pt x="232" y="440"/>
                      <a:pt x="336" y="576"/>
                    </a:cubicBezTo>
                    <a:cubicBezTo>
                      <a:pt x="440" y="712"/>
                      <a:pt x="504" y="760"/>
                      <a:pt x="624" y="816"/>
                    </a:cubicBezTo>
                    <a:cubicBezTo>
                      <a:pt x="744" y="872"/>
                      <a:pt x="768" y="896"/>
                      <a:pt x="1056" y="912"/>
                    </a:cubicBezTo>
                    <a:cubicBezTo>
                      <a:pt x="1344" y="928"/>
                      <a:pt x="2136" y="912"/>
                      <a:pt x="2352" y="912"/>
                    </a:cubicBezTo>
                  </a:path>
                </a:pathLst>
              </a:custGeom>
              <a:noFill/>
              <a:ln w="38100" cmpd="sng">
                <a:solidFill>
                  <a:schemeClr val="tx1"/>
                </a:solidFill>
                <a:round/>
                <a:headEnd/>
                <a:tailEnd/>
              </a:ln>
              <a:effectLst/>
            </p:spPr>
            <p:txBody>
              <a:bodyPr>
                <a:prstTxWarp prst="textNoShape">
                  <a:avLst/>
                </a:prstTxWarp>
              </a:bodyPr>
              <a:lstStyle/>
              <a:p>
                <a:endParaRPr lang="es-ES_tradnl"/>
              </a:p>
            </p:txBody>
          </p:sp>
        </p:grpSp>
        <p:sp>
          <p:nvSpPr>
            <p:cNvPr id="67" name="Line 29">
              <a:extLst>
                <a:ext uri="{FF2B5EF4-FFF2-40B4-BE49-F238E27FC236}">
                  <a16:creationId xmlns:a16="http://schemas.microsoft.com/office/drawing/2014/main" id="{DFCC6C0F-CF40-421F-B924-EB06D4A5DBCF}"/>
                </a:ext>
              </a:extLst>
            </p:cNvPr>
            <p:cNvSpPr>
              <a:spLocks noChangeShapeType="1"/>
            </p:cNvSpPr>
            <p:nvPr/>
          </p:nvSpPr>
          <p:spPr bwMode="auto">
            <a:xfrm flipH="1" flipV="1">
              <a:off x="678992" y="1662113"/>
              <a:ext cx="457200" cy="9144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68" name="Text Box 30">
              <a:extLst>
                <a:ext uri="{FF2B5EF4-FFF2-40B4-BE49-F238E27FC236}">
                  <a16:creationId xmlns:a16="http://schemas.microsoft.com/office/drawing/2014/main" id="{97094A3F-9B0A-4E61-A850-678B01F61CD6}"/>
                </a:ext>
              </a:extLst>
            </p:cNvPr>
            <p:cNvSpPr txBox="1">
              <a:spLocks noChangeArrowheads="1"/>
            </p:cNvSpPr>
            <p:nvPr/>
          </p:nvSpPr>
          <p:spPr bwMode="auto">
            <a:xfrm>
              <a:off x="303198" y="1243013"/>
              <a:ext cx="1087858" cy="36933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a:prstTxWarp prst="textNoShape">
                <a:avLst/>
              </a:prstTxWarp>
              <a:spAutoFit/>
            </a:bodyPr>
            <a:lstStyle/>
            <a:p>
              <a:r>
                <a:rPr lang="es-ES"/>
                <a:t>VTST/MT </a:t>
              </a:r>
            </a:p>
          </p:txBody>
        </p:sp>
        <p:sp>
          <p:nvSpPr>
            <p:cNvPr id="69" name="Text Box 33">
              <a:extLst>
                <a:ext uri="{FF2B5EF4-FFF2-40B4-BE49-F238E27FC236}">
                  <a16:creationId xmlns:a16="http://schemas.microsoft.com/office/drawing/2014/main" id="{6589A7BE-0626-4718-BC08-432BA877B7A9}"/>
                </a:ext>
              </a:extLst>
            </p:cNvPr>
            <p:cNvSpPr txBox="1">
              <a:spLocks noChangeArrowheads="1"/>
            </p:cNvSpPr>
            <p:nvPr/>
          </p:nvSpPr>
          <p:spPr bwMode="auto">
            <a:xfrm>
              <a:off x="1517192" y="1281113"/>
              <a:ext cx="3331674" cy="369332"/>
            </a:xfrm>
            <a:prstGeom prst="rect">
              <a:avLst/>
            </a:prstGeom>
            <a:noFill/>
            <a:ln w="9525">
              <a:noFill/>
              <a:miter lim="800000"/>
              <a:headEnd/>
              <a:tailEnd/>
            </a:ln>
            <a:effectLst/>
          </p:spPr>
          <p:txBody>
            <a:bodyPr wrap="none">
              <a:prstTxWarp prst="textNoShape">
                <a:avLst/>
              </a:prstTxWarp>
              <a:spAutoFit/>
            </a:bodyPr>
            <a:lstStyle/>
            <a:p>
              <a:r>
                <a:rPr lang="es-ES_tradnl" err="1"/>
                <a:t>Variational</a:t>
              </a:r>
              <a:r>
                <a:rPr lang="es-ES_tradnl"/>
                <a:t> </a:t>
              </a:r>
              <a:r>
                <a:rPr lang="es-ES_tradnl" err="1"/>
                <a:t>transition</a:t>
              </a:r>
              <a:r>
                <a:rPr lang="es-ES_tradnl"/>
                <a:t> </a:t>
              </a:r>
              <a:r>
                <a:rPr lang="es-ES_tradnl" err="1"/>
                <a:t>state</a:t>
              </a:r>
              <a:r>
                <a:rPr lang="es-ES_tradnl"/>
                <a:t> </a:t>
              </a:r>
              <a:r>
                <a:rPr lang="es-ES_tradnl" err="1"/>
                <a:t>theory</a:t>
              </a:r>
              <a:endParaRPr lang="es-ES_tradnl"/>
            </a:p>
          </p:txBody>
        </p:sp>
      </p:grpSp>
      <p:sp>
        <p:nvSpPr>
          <p:cNvPr id="34" name="CuadroTexto 33">
            <a:extLst>
              <a:ext uri="{FF2B5EF4-FFF2-40B4-BE49-F238E27FC236}">
                <a16:creationId xmlns:a16="http://schemas.microsoft.com/office/drawing/2014/main" id="{64B0A987-4D60-4AED-AB87-6B67B23BFCEE}"/>
              </a:ext>
            </a:extLst>
          </p:cNvPr>
          <p:cNvSpPr txBox="1"/>
          <p:nvPr/>
        </p:nvSpPr>
        <p:spPr>
          <a:xfrm>
            <a:off x="311283" y="524642"/>
            <a:ext cx="8287966" cy="369332"/>
          </a:xfrm>
          <a:prstGeom prst="rect">
            <a:avLst/>
          </a:prstGeom>
          <a:noFill/>
        </p:spPr>
        <p:txBody>
          <a:bodyPr wrap="square" rtlCol="0">
            <a:spAutoFit/>
          </a:bodyPr>
          <a:lstStyle/>
          <a:p>
            <a:pPr>
              <a:spcBef>
                <a:spcPts val="1200"/>
              </a:spcBef>
              <a:spcAft>
                <a:spcPts val="1200"/>
              </a:spcAft>
            </a:pPr>
            <a:r>
              <a:rPr lang="en-GB" b="1" dirty="0">
                <a:solidFill>
                  <a:srgbClr val="002060"/>
                </a:solidFill>
              </a:rPr>
              <a:t>Dependence of </a:t>
            </a:r>
            <a:r>
              <a:rPr lang="en-GB" b="1" i="1" dirty="0">
                <a:solidFill>
                  <a:srgbClr val="002060"/>
                </a:solidFill>
              </a:rPr>
              <a:t>k</a:t>
            </a:r>
            <a:r>
              <a:rPr lang="en-GB" b="1" dirty="0">
                <a:solidFill>
                  <a:srgbClr val="002060"/>
                </a:solidFill>
              </a:rPr>
              <a:t> on temperature: range of applicability of VTST</a:t>
            </a:r>
          </a:p>
        </p:txBody>
      </p:sp>
      <p:sp>
        <p:nvSpPr>
          <p:cNvPr id="4" name="Marcador de número de diapositiva 3">
            <a:extLst>
              <a:ext uri="{FF2B5EF4-FFF2-40B4-BE49-F238E27FC236}">
                <a16:creationId xmlns:a16="http://schemas.microsoft.com/office/drawing/2014/main" id="{6A330051-2E71-40A7-8108-713D11A59D44}"/>
              </a:ext>
            </a:extLst>
          </p:cNvPr>
          <p:cNvSpPr>
            <a:spLocks noGrp="1"/>
          </p:cNvSpPr>
          <p:nvPr>
            <p:ph type="sldNum" sz="quarter" idx="12"/>
          </p:nvPr>
        </p:nvSpPr>
        <p:spPr/>
        <p:txBody>
          <a:bodyPr/>
          <a:lstStyle/>
          <a:p>
            <a:fld id="{DFA4F046-044E-46E9-9F2A-D598350E22B2}" type="slidenum">
              <a:rPr lang="es-ES" smtClean="0"/>
              <a:t>26</a:t>
            </a:fld>
            <a:endParaRPr lang="es-ES"/>
          </a:p>
        </p:txBody>
      </p:sp>
      <p:sp>
        <p:nvSpPr>
          <p:cNvPr id="39" name="CuadroTexto 38">
            <a:extLst>
              <a:ext uri="{FF2B5EF4-FFF2-40B4-BE49-F238E27FC236}">
                <a16:creationId xmlns:a16="http://schemas.microsoft.com/office/drawing/2014/main" id="{47F5D1C3-ADF2-4F69-A124-95AD084D5894}"/>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
        <p:nvSpPr>
          <p:cNvPr id="41" name="Text Box 64">
            <a:extLst>
              <a:ext uri="{FF2B5EF4-FFF2-40B4-BE49-F238E27FC236}">
                <a16:creationId xmlns:a16="http://schemas.microsoft.com/office/drawing/2014/main" id="{AE002343-58F4-49B4-9A7A-F8324163A9DA}"/>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dirty="0">
                <a:solidFill>
                  <a:schemeClr val="accent2"/>
                </a:solidFill>
                <a:latin typeface="Verdana" pitchFamily="34" charset="0"/>
              </a:rPr>
              <a:t>Improvements and Extensions 		</a:t>
            </a:r>
            <a:endParaRPr lang="en-US" b="1" baseline="30000" dirty="0">
              <a:solidFill>
                <a:schemeClr val="accent2"/>
              </a:solidFill>
              <a:latin typeface="Verdana" pitchFamily="34" charset="0"/>
            </a:endParaRPr>
          </a:p>
        </p:txBody>
      </p:sp>
    </p:spTree>
    <p:extLst>
      <p:ext uri="{BB962C8B-B14F-4D97-AF65-F5344CB8AC3E}">
        <p14:creationId xmlns:p14="http://schemas.microsoft.com/office/powerpoint/2010/main" val="4141992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dirty="0">
                <a:solidFill>
                  <a:schemeClr val="accent2"/>
                </a:solidFill>
                <a:latin typeface="Verdana" pitchFamily="34" charset="0"/>
              </a:rPr>
              <a:t>Improvements and Extensions 		</a:t>
            </a:r>
            <a:endParaRPr lang="en-US" b="1" baseline="30000" dirty="0">
              <a:solidFill>
                <a:schemeClr val="accent2"/>
              </a:solidFill>
              <a:latin typeface="Verdana" pitchFamily="34" charset="0"/>
            </a:endParaRPr>
          </a:p>
        </p:txBody>
      </p:sp>
      <p:sp>
        <p:nvSpPr>
          <p:cNvPr id="9" name="CuadroTexto 8">
            <a:extLst>
              <a:ext uri="{FF2B5EF4-FFF2-40B4-BE49-F238E27FC236}">
                <a16:creationId xmlns:a16="http://schemas.microsoft.com/office/drawing/2014/main" id="{4E2C9C0A-7BBE-4878-8BCC-012C6C032A5D}"/>
              </a:ext>
            </a:extLst>
          </p:cNvPr>
          <p:cNvSpPr txBox="1"/>
          <p:nvPr/>
        </p:nvSpPr>
        <p:spPr>
          <a:xfrm>
            <a:off x="335202" y="587938"/>
            <a:ext cx="8656804" cy="369332"/>
          </a:xfrm>
          <a:prstGeom prst="rect">
            <a:avLst/>
          </a:prstGeom>
          <a:noFill/>
        </p:spPr>
        <p:txBody>
          <a:bodyPr wrap="square" rtlCol="0">
            <a:spAutoFit/>
          </a:bodyPr>
          <a:lstStyle/>
          <a:p>
            <a:pPr>
              <a:spcBef>
                <a:spcPts val="600"/>
              </a:spcBef>
              <a:spcAft>
                <a:spcPts val="1200"/>
              </a:spcAft>
            </a:pPr>
            <a:r>
              <a:rPr lang="en-GB" b="1">
                <a:solidFill>
                  <a:srgbClr val="002060"/>
                </a:solidFill>
                <a:sym typeface="Symbol" panose="05050102010706020507" pitchFamily="18" charset="2"/>
              </a:rPr>
              <a:t>Summary of Improvements</a:t>
            </a:r>
          </a:p>
        </p:txBody>
      </p:sp>
      <p:cxnSp>
        <p:nvCxnSpPr>
          <p:cNvPr id="14" name="Conector recto de flecha 13">
            <a:extLst>
              <a:ext uri="{FF2B5EF4-FFF2-40B4-BE49-F238E27FC236}">
                <a16:creationId xmlns:a16="http://schemas.microsoft.com/office/drawing/2014/main" id="{C2A71C1F-7B78-4D5D-B719-ABE37C976AFF}"/>
              </a:ext>
            </a:extLst>
          </p:cNvPr>
          <p:cNvCxnSpPr>
            <a:cxnSpLocks/>
          </p:cNvCxnSpPr>
          <p:nvPr/>
        </p:nvCxnSpPr>
        <p:spPr>
          <a:xfrm flipH="1">
            <a:off x="1875303" y="2548651"/>
            <a:ext cx="2404867" cy="8837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a:extLst>
              <a:ext uri="{FF2B5EF4-FFF2-40B4-BE49-F238E27FC236}">
                <a16:creationId xmlns:a16="http://schemas.microsoft.com/office/drawing/2014/main" id="{6E5BB373-0DCD-4D19-8DD7-31222EBF3644}"/>
              </a:ext>
            </a:extLst>
          </p:cNvPr>
          <p:cNvSpPr txBox="1"/>
          <p:nvPr/>
        </p:nvSpPr>
        <p:spPr>
          <a:xfrm>
            <a:off x="249729" y="3550518"/>
            <a:ext cx="3510127" cy="203132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The recrossing is minimized by variationally seeking dividing surfaces perpendicular to the MEP. The theory for calculating thermal rate constant in this way is called canonical variational transition state theory (CVT).</a:t>
            </a:r>
          </a:p>
        </p:txBody>
      </p:sp>
      <p:cxnSp>
        <p:nvCxnSpPr>
          <p:cNvPr id="16" name="Conector recto de flecha 15">
            <a:extLst>
              <a:ext uri="{FF2B5EF4-FFF2-40B4-BE49-F238E27FC236}">
                <a16:creationId xmlns:a16="http://schemas.microsoft.com/office/drawing/2014/main" id="{3FCF3010-A8D4-4D4D-A37F-ED93F9031D3B}"/>
              </a:ext>
            </a:extLst>
          </p:cNvPr>
          <p:cNvCxnSpPr>
            <a:cxnSpLocks/>
          </p:cNvCxnSpPr>
          <p:nvPr/>
        </p:nvCxnSpPr>
        <p:spPr>
          <a:xfrm>
            <a:off x="5262664" y="2568068"/>
            <a:ext cx="1578466" cy="8643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a:extLst>
              <a:ext uri="{FF2B5EF4-FFF2-40B4-BE49-F238E27FC236}">
                <a16:creationId xmlns:a16="http://schemas.microsoft.com/office/drawing/2014/main" id="{7F9A2182-4842-41F1-9D66-8BF417FB73A9}"/>
              </a:ext>
            </a:extLst>
          </p:cNvPr>
          <p:cNvSpPr txBox="1"/>
          <p:nvPr/>
        </p:nvSpPr>
        <p:spPr>
          <a:xfrm>
            <a:off x="4537582" y="3557086"/>
            <a:ext cx="4343400" cy="203132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Quantum effects on the reaction coordinate are  considered by including the couplings between the reaction coordinate and all the transverse modes. This leads to the canonical transition state theory with multidimensional tunneling CVT/X (X = </a:t>
            </a:r>
            <a:r>
              <a:rPr lang="en-US" dirty="0" err="1"/>
              <a:t>ZCT</a:t>
            </a:r>
            <a:r>
              <a:rPr lang="en-US" dirty="0"/>
              <a:t>, SCT, LCT, </a:t>
            </a:r>
            <a:r>
              <a:rPr lang="en-US" dirty="0" err="1"/>
              <a:t>etc</a:t>
            </a:r>
            <a:r>
              <a:rPr lang="en-US" dirty="0"/>
              <a:t>).</a:t>
            </a:r>
          </a:p>
        </p:txBody>
      </p:sp>
      <p:sp>
        <p:nvSpPr>
          <p:cNvPr id="2" name="Marcador de número de diapositiva 1">
            <a:extLst>
              <a:ext uri="{FF2B5EF4-FFF2-40B4-BE49-F238E27FC236}">
                <a16:creationId xmlns:a16="http://schemas.microsoft.com/office/drawing/2014/main" id="{C6F21FA3-3AE1-4BF7-AAAE-1F1278697688}"/>
              </a:ext>
            </a:extLst>
          </p:cNvPr>
          <p:cNvSpPr>
            <a:spLocks noGrp="1"/>
          </p:cNvSpPr>
          <p:nvPr>
            <p:ph type="sldNum" sz="quarter" idx="12"/>
          </p:nvPr>
        </p:nvSpPr>
        <p:spPr/>
        <p:txBody>
          <a:bodyPr/>
          <a:lstStyle/>
          <a:p>
            <a:fld id="{DFA4F046-044E-46E9-9F2A-D598350E22B2}" type="slidenum">
              <a:rPr lang="es-ES" smtClean="0"/>
              <a:t>27</a:t>
            </a:fld>
            <a:endParaRPr lang="es-ES"/>
          </a:p>
        </p:txBody>
      </p:sp>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06DFA085-CA9C-4AC4-9AC3-800B20D51F86}"/>
                  </a:ext>
                </a:extLst>
              </p:cNvPr>
              <p:cNvSpPr/>
              <p:nvPr/>
            </p:nvSpPr>
            <p:spPr>
              <a:xfrm>
                <a:off x="1645758" y="1261544"/>
                <a:ext cx="6035691" cy="724686"/>
              </a:xfrm>
              <a:prstGeom prst="rect">
                <a:avLst/>
              </a:prstGeom>
              <a:ln w="19050">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GB" i="1" smtClean="0">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𝑘</m:t>
                          </m:r>
                        </m:e>
                        <m:sup>
                          <m:r>
                            <m:rPr>
                              <m:sty m:val="p"/>
                            </m:rPr>
                            <a:rPr lang="es-ES">
                              <a:latin typeface="Cambria Math" panose="02040503050406030204" pitchFamily="18" charset="0"/>
                              <a:sym typeface="Symbol" panose="05050102010706020507" pitchFamily="18" charset="2"/>
                            </a:rPr>
                            <m:t>CVT</m:t>
                          </m:r>
                        </m:sup>
                      </m:sSup>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𝑇</m:t>
                          </m:r>
                        </m:e>
                      </m:d>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r>
                            <a:rPr lang="es-ES" i="1">
                              <a:latin typeface="Cambria Math" panose="02040503050406030204" pitchFamily="18" charset="0"/>
                              <a:ea typeface="Cambria Math" panose="02040503050406030204" pitchFamily="18" charset="0"/>
                              <a:sym typeface="Symbol" panose="05050102010706020507" pitchFamily="18" charset="2"/>
                            </a:rPr>
                            <m:t>h</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𝑐</m:t>
                              </m:r>
                              <m:r>
                                <a:rPr lang="es-ES" i="1">
                                  <a:latin typeface="Cambria Math" panose="02040503050406030204" pitchFamily="18" charset="0"/>
                                  <a:ea typeface="Cambria Math" panose="02040503050406030204" pitchFamily="18" charset="0"/>
                                  <a:sym typeface="Symbol" panose="05050102010706020507" pitchFamily="18" charset="2"/>
                                </a:rPr>
                                <m:t>°)</m:t>
                              </m:r>
                            </m:e>
                            <m:sup>
                              <m:r>
                                <a:rPr lang="es-ES" i="1">
                                  <a:latin typeface="Cambria Math" panose="02040503050406030204" pitchFamily="18" charset="0"/>
                                  <a:ea typeface="Cambria Math" panose="02040503050406030204" pitchFamily="18" charset="0"/>
                                  <a:sym typeface="Symbol" panose="05050102010706020507" pitchFamily="18" charset="2"/>
                                </a:rPr>
                                <m:t>𝑚</m:t>
                              </m:r>
                              <m:r>
                                <a:rPr lang="es-ES" i="1">
                                  <a:latin typeface="Cambria Math" panose="02040503050406030204" pitchFamily="18" charset="0"/>
                                  <a:ea typeface="Cambria Math" panose="02040503050406030204" pitchFamily="18" charset="0"/>
                                  <a:sym typeface="Symbol" panose="05050102010706020507" pitchFamily="18" charset="2"/>
                                </a:rPr>
                                <m:t>−1</m:t>
                              </m:r>
                            </m:sup>
                          </m:sSup>
                        </m:den>
                      </m:f>
                      <m:r>
                        <m:rPr>
                          <m:sty m:val="p"/>
                        </m:rPr>
                        <a:rPr lang="es-ES">
                          <a:latin typeface="Cambria Math" panose="02040503050406030204" pitchFamily="18" charset="0"/>
                          <a:ea typeface="Cambria Math" panose="02040503050406030204" pitchFamily="18" charset="0"/>
                          <a:sym typeface="Symbol" panose="05050102010706020507" pitchFamily="18" charset="2"/>
                        </a:rPr>
                        <m:t>exp</m:t>
                      </m:r>
                      <m:d>
                        <m:dPr>
                          <m:begChr m:val="["/>
                          <m:endChr m:val="]"/>
                          <m:ctrlPr>
                            <a:rPr lang="es-ES" i="1">
                              <a:latin typeface="Cambria Math" panose="02040503050406030204" pitchFamily="18" charset="0"/>
                              <a:ea typeface="Cambria Math" panose="02040503050406030204" pitchFamily="18" charset="0"/>
                              <a:sym typeface="Symbol" panose="05050102010706020507" pitchFamily="18" charset="2"/>
                            </a:rPr>
                          </m:ctrlPr>
                        </m:dPr>
                        <m:e>
                          <m:r>
                            <a:rPr lang="es-ES" i="1">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r>
                                <a:rPr lang="es-ES" i="1">
                                  <a:latin typeface="Cambria Math" panose="02040503050406030204" pitchFamily="18" charset="0"/>
                                  <a:ea typeface="Cambria Math" panose="02040503050406030204" pitchFamily="18" charset="0"/>
                                  <a:sym typeface="Symbol" panose="05050102010706020507" pitchFamily="18" charset="2"/>
                                </a:rPr>
                                <m:t>∆</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𝐺</m:t>
                                  </m:r>
                                </m:e>
                                <m:sup>
                                  <m:r>
                                    <m:rPr>
                                      <m:sty m:val="p"/>
                                    </m:rPr>
                                    <a:rPr lang="es-ES">
                                      <a:latin typeface="Cambria Math" panose="02040503050406030204" pitchFamily="18" charset="0"/>
                                      <a:ea typeface="Cambria Math" panose="02040503050406030204" pitchFamily="18" charset="0"/>
                                      <a:sym typeface="Symbol" panose="05050102010706020507" pitchFamily="18" charset="2"/>
                                    </a:rPr>
                                    <m:t>CVT</m:t>
                                  </m:r>
                                  <m:r>
                                    <a:rPr lang="es-ES" i="1">
                                      <a:latin typeface="Cambria Math" panose="02040503050406030204" pitchFamily="18" charset="0"/>
                                      <a:ea typeface="Cambria Math" panose="02040503050406030204" pitchFamily="18" charset="0"/>
                                      <a:sym typeface="Symbol" panose="05050102010706020507" pitchFamily="18" charset="2"/>
                                    </a:rPr>
                                    <m:t>,°</m:t>
                                  </m:r>
                                </m:sup>
                              </m:sSup>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𝑇</m:t>
                              </m:r>
                              <m:r>
                                <a:rPr lang="es-ES" i="1">
                                  <a:latin typeface="Cambria Math" panose="02040503050406030204" pitchFamily="18" charset="0"/>
                                  <a:ea typeface="Cambria Math" panose="02040503050406030204" pitchFamily="18" charset="0"/>
                                  <a:sym typeface="Symbol" panose="05050102010706020507" pitchFamily="18" charset="2"/>
                                </a:rPr>
                                <m:t>)</m:t>
                              </m:r>
                            </m:num>
                            <m:den>
                              <m:r>
                                <a:rPr lang="es-ES" i="1">
                                  <a:latin typeface="Cambria Math" panose="02040503050406030204" pitchFamily="18" charset="0"/>
                                  <a:ea typeface="Cambria Math" panose="02040503050406030204" pitchFamily="18" charset="0"/>
                                  <a:sym typeface="Symbol" panose="05050102010706020507" pitchFamily="18" charset="2"/>
                                </a:rPr>
                                <m:t>𝑅𝑇</m:t>
                              </m:r>
                            </m:den>
                          </m:f>
                        </m:e>
                      </m:d>
                      <m:r>
                        <a:rPr lang="es-ES" b="0" i="1" smtClean="0">
                          <a:latin typeface="Cambria Math" panose="02040503050406030204" pitchFamily="18" charset="0"/>
                          <a:ea typeface="Cambria Math" panose="02040503050406030204" pitchFamily="18" charset="0"/>
                          <a:sym typeface="Symbol" panose="05050102010706020507" pitchFamily="18" charset="2"/>
                        </a:rPr>
                        <m:t>=</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𝛾</m:t>
                          </m:r>
                        </m:e>
                        <m:sup>
                          <m:r>
                            <m:rPr>
                              <m:sty m:val="p"/>
                            </m:rPr>
                            <a:rPr lang="es-ES">
                              <a:latin typeface="Cambria Math" panose="02040503050406030204" pitchFamily="18" charset="0"/>
                              <a:ea typeface="Cambria Math" panose="02040503050406030204" pitchFamily="18" charset="0"/>
                              <a:sym typeface="Symbol" panose="05050102010706020507" pitchFamily="18" charset="2"/>
                            </a:rPr>
                            <m:t>CVT</m:t>
                          </m:r>
                        </m:sup>
                      </m:sSup>
                      <m:r>
                        <a:rPr lang="es-ES" b="0" i="1" smtClean="0">
                          <a:latin typeface="Cambria Math" panose="02040503050406030204" pitchFamily="18" charset="0"/>
                          <a:ea typeface="Cambria Math" panose="02040503050406030204" pitchFamily="18" charset="0"/>
                          <a:sym typeface="Symbol" panose="05050102010706020507" pitchFamily="18" charset="2"/>
                        </a:rPr>
                        <m:t>(</m:t>
                      </m:r>
                      <m:r>
                        <a:rPr lang="es-ES" b="0" i="1" smtClean="0">
                          <a:latin typeface="Cambria Math" panose="02040503050406030204" pitchFamily="18" charset="0"/>
                          <a:ea typeface="Cambria Math" panose="02040503050406030204" pitchFamily="18" charset="0"/>
                          <a:sym typeface="Symbol" panose="05050102010706020507" pitchFamily="18" charset="2"/>
                        </a:rPr>
                        <m:t>𝑇</m:t>
                      </m:r>
                      <m:r>
                        <a:rPr lang="es-ES" b="0" i="1" smtClean="0">
                          <a:latin typeface="Cambria Math" panose="02040503050406030204" pitchFamily="18" charset="0"/>
                          <a:ea typeface="Cambria Math" panose="02040503050406030204" pitchFamily="18" charset="0"/>
                          <a:sym typeface="Symbol" panose="05050102010706020507" pitchFamily="18" charset="2"/>
                        </a:rPr>
                        <m:t>)</m:t>
                      </m:r>
                      <m:sSub>
                        <m:sSubPr>
                          <m:ctrlPr>
                            <a:rPr lang="es-ES" b="0" i="1" smtClean="0">
                              <a:latin typeface="Cambria Math" panose="02040503050406030204" pitchFamily="18" charset="0"/>
                              <a:ea typeface="Cambria Math" panose="02040503050406030204" pitchFamily="18" charset="0"/>
                              <a:sym typeface="Symbol" panose="05050102010706020507" pitchFamily="18" charset="2"/>
                            </a:rPr>
                          </m:ctrlPr>
                        </m:sSubPr>
                        <m:e>
                          <m:r>
                            <a:rPr lang="es-ES" b="0" i="1" smtClean="0">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b="0" i="0" smtClean="0">
                              <a:latin typeface="Cambria Math" panose="02040503050406030204" pitchFamily="18" charset="0"/>
                              <a:ea typeface="Cambria Math" panose="02040503050406030204" pitchFamily="18" charset="0"/>
                              <a:sym typeface="Symbol" panose="05050102010706020507" pitchFamily="18" charset="2"/>
                            </a:rPr>
                            <m:t>TST</m:t>
                          </m:r>
                        </m:sub>
                      </m:sSub>
                      <m:r>
                        <a:rPr lang="es-ES" b="0" i="1" smtClean="0">
                          <a:latin typeface="Cambria Math" panose="02040503050406030204" pitchFamily="18" charset="0"/>
                          <a:ea typeface="Cambria Math" panose="02040503050406030204" pitchFamily="18" charset="0"/>
                          <a:sym typeface="Symbol" panose="05050102010706020507" pitchFamily="18" charset="2"/>
                        </a:rPr>
                        <m:t>(</m:t>
                      </m:r>
                      <m:r>
                        <a:rPr lang="es-ES" b="0" i="1" smtClean="0">
                          <a:latin typeface="Cambria Math" panose="02040503050406030204" pitchFamily="18" charset="0"/>
                          <a:ea typeface="Cambria Math" panose="02040503050406030204" pitchFamily="18" charset="0"/>
                          <a:sym typeface="Symbol" panose="05050102010706020507" pitchFamily="18" charset="2"/>
                        </a:rPr>
                        <m:t>𝑇</m:t>
                      </m:r>
                      <m:r>
                        <a:rPr lang="es-ES" b="0" i="1" smtClean="0">
                          <a:latin typeface="Cambria Math" panose="02040503050406030204" pitchFamily="18" charset="0"/>
                          <a:ea typeface="Cambria Math" panose="02040503050406030204" pitchFamily="18" charset="0"/>
                          <a:sym typeface="Symbol" panose="05050102010706020507" pitchFamily="18" charset="2"/>
                        </a:rPr>
                        <m:t>)</m:t>
                      </m:r>
                    </m:oMath>
                  </m:oMathPara>
                </a14:m>
                <a:endParaRPr lang="en-US"/>
              </a:p>
            </p:txBody>
          </p:sp>
        </mc:Choice>
        <mc:Fallback xmlns="">
          <p:sp>
            <p:nvSpPr>
              <p:cNvPr id="3" name="Rectángulo 2">
                <a:extLst>
                  <a:ext uri="{FF2B5EF4-FFF2-40B4-BE49-F238E27FC236}">
                    <a16:creationId xmlns:a16="http://schemas.microsoft.com/office/drawing/2014/main" id="{06DFA085-CA9C-4AC4-9AC3-800B20D51F86}"/>
                  </a:ext>
                </a:extLst>
              </p:cNvPr>
              <p:cNvSpPr>
                <a:spLocks noRot="1" noChangeAspect="1" noMove="1" noResize="1" noEditPoints="1" noAdjustHandles="1" noChangeArrowheads="1" noChangeShapeType="1" noTextEdit="1"/>
              </p:cNvSpPr>
              <p:nvPr/>
            </p:nvSpPr>
            <p:spPr>
              <a:xfrm>
                <a:off x="1645758" y="1261544"/>
                <a:ext cx="6035691" cy="724686"/>
              </a:xfrm>
              <a:prstGeom prst="rect">
                <a:avLst/>
              </a:prstGeom>
              <a:blipFill>
                <a:blip r:embed="rId3"/>
                <a:stretch>
                  <a:fillRect/>
                </a:stretch>
              </a:blipFill>
              <a:ln w="1905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CB936CA0-7C00-490F-B817-EAD2B9B07F13}"/>
                  </a:ext>
                </a:extLst>
              </p:cNvPr>
              <p:cNvSpPr/>
              <p:nvPr/>
            </p:nvSpPr>
            <p:spPr>
              <a:xfrm>
                <a:off x="3073336" y="2240796"/>
                <a:ext cx="3154453" cy="379656"/>
              </a:xfrm>
              <a:prstGeom prst="rect">
                <a:avLst/>
              </a:prstGeom>
              <a:ln w="19050">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s-ES" b="0" i="1" smtClean="0">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𝛾</m:t>
                          </m:r>
                        </m:e>
                        <m:sup>
                          <m:r>
                            <m:rPr>
                              <m:sty m:val="p"/>
                            </m:rPr>
                            <a:rPr lang="es-ES" b="0" i="0" smtClean="0">
                              <a:latin typeface="Cambria Math" panose="02040503050406030204" pitchFamily="18" charset="0"/>
                              <a:ea typeface="Cambria Math" panose="02040503050406030204" pitchFamily="18" charset="0"/>
                              <a:sym typeface="Symbol" panose="05050102010706020507" pitchFamily="18" charset="2"/>
                            </a:rPr>
                            <m:t>CVT</m:t>
                          </m:r>
                        </m:sup>
                      </m:sSup>
                      <m:d>
                        <m:dPr>
                          <m:ctrlPr>
                            <a:rPr lang="es-ES" b="0" i="1" smtClean="0">
                              <a:latin typeface="Cambria Math" panose="02040503050406030204" pitchFamily="18" charset="0"/>
                              <a:ea typeface="Cambria Math" panose="02040503050406030204" pitchFamily="18" charset="0"/>
                              <a:sym typeface="Symbol" panose="05050102010706020507" pitchFamily="18" charset="2"/>
                            </a:rPr>
                          </m:ctrlPr>
                        </m:dPr>
                        <m:e>
                          <m:r>
                            <a:rPr lang="es-ES" b="0" i="1" smtClean="0">
                              <a:latin typeface="Cambria Math" panose="02040503050406030204" pitchFamily="18" charset="0"/>
                              <a:ea typeface="Cambria Math" panose="02040503050406030204" pitchFamily="18" charset="0"/>
                              <a:sym typeface="Symbol" panose="05050102010706020507" pitchFamily="18" charset="2"/>
                            </a:rPr>
                            <m:t>𝑇</m:t>
                          </m:r>
                        </m:e>
                      </m:d>
                      <m:r>
                        <a:rPr lang="es-ES" b="0" i="1" smtClean="0">
                          <a:latin typeface="Cambria Math" panose="02040503050406030204" pitchFamily="18" charset="0"/>
                          <a:ea typeface="Cambria Math" panose="02040503050406030204" pitchFamily="18" charset="0"/>
                          <a:sym typeface="Symbol" panose="05050102010706020507" pitchFamily="18" charset="2"/>
                        </a:rPr>
                        <m:t>=</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m:rPr>
                              <m:sty m:val="p"/>
                            </m:rPr>
                            <a:rPr lang="el-GR" i="1">
                              <a:latin typeface="Cambria Math" panose="02040503050406030204" pitchFamily="18" charset="0"/>
                              <a:ea typeface="Cambria Math" panose="02040503050406030204" pitchFamily="18" charset="0"/>
                              <a:sym typeface="Symbol" panose="05050102010706020507" pitchFamily="18" charset="2"/>
                            </a:rPr>
                            <m:t>Γ</m:t>
                          </m:r>
                        </m:e>
                        <m:sup>
                          <m:r>
                            <m:rPr>
                              <m:sty m:val="p"/>
                            </m:rPr>
                            <a:rPr lang="es-ES">
                              <a:latin typeface="Cambria Math" panose="02040503050406030204" pitchFamily="18" charset="0"/>
                              <a:ea typeface="Cambria Math" panose="02040503050406030204" pitchFamily="18" charset="0"/>
                              <a:sym typeface="Symbol" panose="05050102010706020507" pitchFamily="18" charset="2"/>
                            </a:rPr>
                            <m:t>CVT</m:t>
                          </m:r>
                        </m:sup>
                      </m:sSup>
                      <m:r>
                        <a:rPr lang="es-ES" b="0" i="1" smtClean="0">
                          <a:latin typeface="Cambria Math" panose="02040503050406030204" pitchFamily="18" charset="0"/>
                          <a:ea typeface="Cambria Math" panose="02040503050406030204" pitchFamily="18" charset="0"/>
                          <a:sym typeface="Symbol" panose="05050102010706020507" pitchFamily="18" charset="2"/>
                        </a:rPr>
                        <m:t>(</m:t>
                      </m:r>
                      <m:r>
                        <a:rPr lang="es-ES" b="0" i="1" smtClean="0">
                          <a:latin typeface="Cambria Math" panose="02040503050406030204" pitchFamily="18" charset="0"/>
                          <a:ea typeface="Cambria Math" panose="02040503050406030204" pitchFamily="18" charset="0"/>
                          <a:sym typeface="Symbol" panose="05050102010706020507" pitchFamily="18" charset="2"/>
                        </a:rPr>
                        <m:t>𝑇</m:t>
                      </m:r>
                      <m:r>
                        <a:rPr lang="es-ES" b="0" i="1" smtClean="0">
                          <a:latin typeface="Cambria Math" panose="02040503050406030204" pitchFamily="18" charset="0"/>
                          <a:ea typeface="Cambria Math" panose="02040503050406030204" pitchFamily="18" charset="0"/>
                          <a:sym typeface="Symbol" panose="05050102010706020507" pitchFamily="18" charset="2"/>
                        </a:rPr>
                        <m:t>)</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l-GR" i="1" smtClean="0">
                              <a:latin typeface="Cambria Math" panose="02040503050406030204" pitchFamily="18" charset="0"/>
                              <a:ea typeface="Cambria Math" panose="02040503050406030204" pitchFamily="18" charset="0"/>
                              <a:sym typeface="Symbol" panose="05050102010706020507" pitchFamily="18" charset="2"/>
                            </a:rPr>
                            <m:t>𝜅</m:t>
                          </m:r>
                        </m:e>
                        <m:sup>
                          <m:r>
                            <m:rPr>
                              <m:sty m:val="p"/>
                            </m:rPr>
                            <a:rPr lang="es-ES">
                              <a:latin typeface="Cambria Math" panose="02040503050406030204" pitchFamily="18" charset="0"/>
                              <a:ea typeface="Cambria Math" panose="02040503050406030204" pitchFamily="18" charset="0"/>
                              <a:sym typeface="Symbol" panose="05050102010706020507" pitchFamily="18" charset="2"/>
                            </a:rPr>
                            <m:t>CVT</m:t>
                          </m:r>
                          <m:r>
                            <a:rPr lang="es-ES" b="0" i="0" smtClean="0">
                              <a:latin typeface="Cambria Math" panose="02040503050406030204" pitchFamily="18" charset="0"/>
                              <a:ea typeface="Cambria Math" panose="02040503050406030204" pitchFamily="18" charset="0"/>
                              <a:sym typeface="Symbol" panose="05050102010706020507" pitchFamily="18" charset="2"/>
                            </a:rPr>
                            <m:t>/</m:t>
                          </m:r>
                          <m:r>
                            <m:rPr>
                              <m:sty m:val="p"/>
                            </m:rPr>
                            <a:rPr lang="es-ES" b="0" i="0" smtClean="0">
                              <a:latin typeface="Cambria Math" panose="02040503050406030204" pitchFamily="18" charset="0"/>
                              <a:ea typeface="Cambria Math" panose="02040503050406030204" pitchFamily="18" charset="0"/>
                              <a:sym typeface="Symbol" panose="05050102010706020507" pitchFamily="18" charset="2"/>
                            </a:rPr>
                            <m:t>X</m:t>
                          </m:r>
                        </m:sup>
                      </m:sSup>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𝑇</m:t>
                      </m:r>
                      <m:r>
                        <a:rPr lang="es-ES" i="1">
                          <a:latin typeface="Cambria Math" panose="02040503050406030204" pitchFamily="18" charset="0"/>
                          <a:ea typeface="Cambria Math" panose="02040503050406030204" pitchFamily="18" charset="0"/>
                          <a:sym typeface="Symbol" panose="05050102010706020507" pitchFamily="18" charset="2"/>
                        </a:rPr>
                        <m:t>)</m:t>
                      </m:r>
                    </m:oMath>
                  </m:oMathPara>
                </a14:m>
                <a:endParaRPr lang="en-US"/>
              </a:p>
            </p:txBody>
          </p:sp>
        </mc:Choice>
        <mc:Fallback xmlns="">
          <p:sp>
            <p:nvSpPr>
              <p:cNvPr id="12" name="Rectángulo 11">
                <a:extLst>
                  <a:ext uri="{FF2B5EF4-FFF2-40B4-BE49-F238E27FC236}">
                    <a16:creationId xmlns:a16="http://schemas.microsoft.com/office/drawing/2014/main" id="{CB936CA0-7C00-490F-B817-EAD2B9B07F13}"/>
                  </a:ext>
                </a:extLst>
              </p:cNvPr>
              <p:cNvSpPr>
                <a:spLocks noRot="1" noChangeAspect="1" noMove="1" noResize="1" noEditPoints="1" noAdjustHandles="1" noChangeArrowheads="1" noChangeShapeType="1" noTextEdit="1"/>
              </p:cNvSpPr>
              <p:nvPr/>
            </p:nvSpPr>
            <p:spPr>
              <a:xfrm>
                <a:off x="3073336" y="2240796"/>
                <a:ext cx="3154453" cy="379656"/>
              </a:xfrm>
              <a:prstGeom prst="rect">
                <a:avLst/>
              </a:prstGeom>
              <a:blipFill>
                <a:blip r:embed="rId4"/>
                <a:stretch>
                  <a:fillRect b="-9231"/>
                </a:stretch>
              </a:blipFill>
              <a:ln w="19050">
                <a:solidFill>
                  <a:schemeClr val="accent2"/>
                </a:solidFill>
              </a:ln>
            </p:spPr>
            <p:txBody>
              <a:bodyPr/>
              <a:lstStyle/>
              <a:p>
                <a:r>
                  <a:rPr lang="en-US">
                    <a:noFill/>
                  </a:rPr>
                  <a:t> </a:t>
                </a:r>
              </a:p>
            </p:txBody>
          </p:sp>
        </mc:Fallback>
      </mc:AlternateContent>
      <p:sp>
        <p:nvSpPr>
          <p:cNvPr id="13" name="CuadroTexto 12">
            <a:extLst>
              <a:ext uri="{FF2B5EF4-FFF2-40B4-BE49-F238E27FC236}">
                <a16:creationId xmlns:a16="http://schemas.microsoft.com/office/drawing/2014/main" id="{B8EFD433-B55C-46A9-82CC-5B6018734B04}"/>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3018719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a:solidFill>
                  <a:srgbClr val="002060"/>
                </a:solidFill>
                <a:sym typeface="Symbol" panose="05050102010706020507" pitchFamily="18" charset="2"/>
              </a:rPr>
              <a:t>Reactions with Several Conformers</a:t>
            </a:r>
            <a:endParaRPr lang="en-US" b="1" baseline="30000">
              <a:solidFill>
                <a:schemeClr val="accent2"/>
              </a:solidFill>
              <a:latin typeface="Verdana" pitchFamily="34" charset="0"/>
            </a:endParaRPr>
          </a:p>
        </p:txBody>
      </p:sp>
      <p:grpSp>
        <p:nvGrpSpPr>
          <p:cNvPr id="4" name="Grupo 3">
            <a:extLst>
              <a:ext uri="{FF2B5EF4-FFF2-40B4-BE49-F238E27FC236}">
                <a16:creationId xmlns:a16="http://schemas.microsoft.com/office/drawing/2014/main" id="{F17B81D4-0F10-5741-9957-0BF0C3A81511}"/>
              </a:ext>
            </a:extLst>
          </p:cNvPr>
          <p:cNvGrpSpPr/>
          <p:nvPr/>
        </p:nvGrpSpPr>
        <p:grpSpPr>
          <a:xfrm>
            <a:off x="335202" y="587938"/>
            <a:ext cx="8656804" cy="5874307"/>
            <a:chOff x="335202" y="587938"/>
            <a:chExt cx="8656804" cy="5874307"/>
          </a:xfrm>
        </p:grpSpPr>
        <p:sp>
          <p:nvSpPr>
            <p:cNvPr id="60" name="CuadroTexto 59">
              <a:extLst>
                <a:ext uri="{FF2B5EF4-FFF2-40B4-BE49-F238E27FC236}">
                  <a16:creationId xmlns:a16="http://schemas.microsoft.com/office/drawing/2014/main" id="{BC771969-4317-4967-8A73-4E2D0D6B3EBC}"/>
                </a:ext>
              </a:extLst>
            </p:cNvPr>
            <p:cNvSpPr txBox="1"/>
            <p:nvPr/>
          </p:nvSpPr>
          <p:spPr>
            <a:xfrm>
              <a:off x="335202" y="587938"/>
              <a:ext cx="8656804" cy="877163"/>
            </a:xfrm>
            <a:prstGeom prst="rect">
              <a:avLst/>
            </a:prstGeom>
            <a:noFill/>
          </p:spPr>
          <p:txBody>
            <a:bodyPr wrap="square" rtlCol="0">
              <a:spAutoFit/>
            </a:bodyPr>
            <a:lstStyle/>
            <a:p>
              <a:pPr>
                <a:spcBef>
                  <a:spcPts val="600"/>
                </a:spcBef>
                <a:spcAft>
                  <a:spcPts val="1200"/>
                </a:spcAft>
              </a:pPr>
              <a:r>
                <a:rPr lang="en-GB" b="1" dirty="0">
                  <a:solidFill>
                    <a:srgbClr val="002060"/>
                  </a:solidFill>
                  <a:sym typeface="Symbol" panose="05050102010706020507" pitchFamily="18" charset="2"/>
                </a:rPr>
                <a:t>Reactions with Several Conformers</a:t>
              </a:r>
            </a:p>
            <a:p>
              <a:pPr>
                <a:spcBef>
                  <a:spcPts val="600"/>
                </a:spcBef>
                <a:spcAft>
                  <a:spcPts val="1200"/>
                </a:spcAft>
              </a:pPr>
              <a:r>
                <a:rPr lang="en-GB" dirty="0">
                  <a:solidFill>
                    <a:srgbClr val="002060"/>
                  </a:solidFill>
                  <a:sym typeface="Symbol" panose="05050102010706020507" pitchFamily="18" charset="2"/>
                </a:rPr>
                <a:t>Example: </a:t>
              </a:r>
              <a:r>
                <a:rPr lang="en-GB" dirty="0">
                  <a:sym typeface="Symbol" panose="05050102010706020507" pitchFamily="18" charset="2"/>
                </a:rPr>
                <a:t>Thermal decomposition of the propanol radical.</a:t>
              </a:r>
              <a:r>
                <a:rPr lang="en-GB" baseline="30000" dirty="0">
                  <a:sym typeface="Symbol" panose="05050102010706020507" pitchFamily="18" charset="2"/>
                </a:rPr>
                <a:t>1</a:t>
              </a:r>
            </a:p>
          </p:txBody>
        </p:sp>
        <p:pic>
          <p:nvPicPr>
            <p:cNvPr id="27" name="Imagen 26" descr="Imagen que contiene mapa, texto&#10;&#10;Descripción generada con confianza muy alta">
              <a:extLst>
                <a:ext uri="{FF2B5EF4-FFF2-40B4-BE49-F238E27FC236}">
                  <a16:creationId xmlns:a16="http://schemas.microsoft.com/office/drawing/2014/main" id="{82634398-BB93-431A-9A8B-C933EAFB45BD}"/>
                </a:ext>
              </a:extLst>
            </p:cNvPr>
            <p:cNvPicPr/>
            <p:nvPr/>
          </p:nvPicPr>
          <p:blipFill rotWithShape="1">
            <a:blip r:embed="rId3">
              <a:extLst>
                <a:ext uri="{28A0092B-C50C-407E-A947-70E740481C1C}">
                  <a14:useLocalDpi xmlns:a14="http://schemas.microsoft.com/office/drawing/2010/main" val="0"/>
                </a:ext>
              </a:extLst>
            </a:blip>
            <a:srcRect t="15412" b="5810"/>
            <a:stretch/>
          </p:blipFill>
          <p:spPr>
            <a:xfrm>
              <a:off x="1580744" y="1643973"/>
              <a:ext cx="5943600" cy="3511685"/>
            </a:xfrm>
            <a:prstGeom prst="rect">
              <a:avLst/>
            </a:prstGeom>
          </p:spPr>
        </p:pic>
        <p:sp>
          <p:nvSpPr>
            <p:cNvPr id="2" name="CuadroTexto 1">
              <a:extLst>
                <a:ext uri="{FF2B5EF4-FFF2-40B4-BE49-F238E27FC236}">
                  <a16:creationId xmlns:a16="http://schemas.microsoft.com/office/drawing/2014/main" id="{CEC48F8F-A144-476E-9EBF-FEF156720E35}"/>
                </a:ext>
              </a:extLst>
            </p:cNvPr>
            <p:cNvSpPr txBox="1"/>
            <p:nvPr/>
          </p:nvSpPr>
          <p:spPr>
            <a:xfrm>
              <a:off x="1439694" y="5217647"/>
              <a:ext cx="5835124" cy="369332"/>
            </a:xfrm>
            <a:prstGeom prst="rect">
              <a:avLst/>
            </a:prstGeom>
            <a:noFill/>
          </p:spPr>
          <p:txBody>
            <a:bodyPr wrap="none" rtlCol="0">
              <a:spAutoFit/>
            </a:bodyPr>
            <a:lstStyle/>
            <a:p>
              <a:r>
                <a:rPr lang="en-US"/>
                <a:t>Simplified schematic diagram of the main reaction pathways</a:t>
              </a:r>
            </a:p>
          </p:txBody>
        </p:sp>
        <p:sp>
          <p:nvSpPr>
            <p:cNvPr id="29" name="CuadroTexto 28">
              <a:extLst>
                <a:ext uri="{FF2B5EF4-FFF2-40B4-BE49-F238E27FC236}">
                  <a16:creationId xmlns:a16="http://schemas.microsoft.com/office/drawing/2014/main" id="{7FBA34A4-2C24-4CCD-BAAA-903BD9A8B699}"/>
                </a:ext>
              </a:extLst>
            </p:cNvPr>
            <p:cNvSpPr txBox="1"/>
            <p:nvPr/>
          </p:nvSpPr>
          <p:spPr>
            <a:xfrm>
              <a:off x="335202" y="6154468"/>
              <a:ext cx="4613251" cy="307777"/>
            </a:xfrm>
            <a:prstGeom prst="rect">
              <a:avLst/>
            </a:prstGeom>
            <a:noFill/>
          </p:spPr>
          <p:txBody>
            <a:bodyPr wrap="none" rtlCol="0">
              <a:spAutoFit/>
            </a:bodyPr>
            <a:lstStyle/>
            <a:p>
              <a:pPr marL="342900" indent="-342900">
                <a:buFont typeface="+mj-lt"/>
                <a:buAutoNum type="arabicPeriod"/>
              </a:pPr>
              <a:r>
                <a:rPr lang="es-ES_tradnl" sz="1400"/>
                <a:t>D. Ferro-Costas et al., </a:t>
              </a:r>
              <a:r>
                <a:rPr lang="es-ES_tradnl" sz="1400" i="1"/>
                <a:t>J. </a:t>
              </a:r>
              <a:r>
                <a:rPr lang="es-ES_tradnl" sz="1400" i="1" err="1"/>
                <a:t>Phys</a:t>
              </a:r>
              <a:r>
                <a:rPr lang="es-ES_tradnl" sz="1400" i="1"/>
                <a:t>. </a:t>
              </a:r>
              <a:r>
                <a:rPr lang="es-ES_tradnl" sz="1400" i="1" err="1"/>
                <a:t>Chem</a:t>
              </a:r>
              <a:r>
                <a:rPr lang="es-ES_tradnl" sz="1400" i="1"/>
                <a:t>. A 122</a:t>
              </a:r>
              <a:r>
                <a:rPr lang="es-ES_tradnl" sz="1400"/>
                <a:t>, 4790 (2018).</a:t>
              </a:r>
            </a:p>
          </p:txBody>
        </p:sp>
      </p:grpSp>
      <p:sp>
        <p:nvSpPr>
          <p:cNvPr id="3" name="Marcador de número de diapositiva 2">
            <a:extLst>
              <a:ext uri="{FF2B5EF4-FFF2-40B4-BE49-F238E27FC236}">
                <a16:creationId xmlns:a16="http://schemas.microsoft.com/office/drawing/2014/main" id="{A389F8DD-E8BC-4544-B87F-D5F0F3D29469}"/>
              </a:ext>
            </a:extLst>
          </p:cNvPr>
          <p:cNvSpPr>
            <a:spLocks noGrp="1"/>
          </p:cNvSpPr>
          <p:nvPr>
            <p:ph type="sldNum" sz="quarter" idx="12"/>
          </p:nvPr>
        </p:nvSpPr>
        <p:spPr/>
        <p:txBody>
          <a:bodyPr/>
          <a:lstStyle/>
          <a:p>
            <a:fld id="{DFA4F046-044E-46E9-9F2A-D598350E22B2}" type="slidenum">
              <a:rPr lang="es-ES" smtClean="0"/>
              <a:t>28</a:t>
            </a:fld>
            <a:endParaRPr lang="es-ES"/>
          </a:p>
        </p:txBody>
      </p:sp>
      <p:sp>
        <p:nvSpPr>
          <p:cNvPr id="10" name="CuadroTexto 9">
            <a:extLst>
              <a:ext uri="{FF2B5EF4-FFF2-40B4-BE49-F238E27FC236}">
                <a16:creationId xmlns:a16="http://schemas.microsoft.com/office/drawing/2014/main" id="{E7F227D2-48D7-4E8F-8CFD-15B4DAC1DBC8}"/>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181329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n 38" descr="SP1.ch06.001.jpg">
            <a:extLst>
              <a:ext uri="{FF2B5EF4-FFF2-40B4-BE49-F238E27FC236}">
                <a16:creationId xmlns:a16="http://schemas.microsoft.com/office/drawing/2014/main" id="{2B33636F-D992-4295-B64F-A8384BF70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4135" y="3217012"/>
            <a:ext cx="467799" cy="390942"/>
          </a:xfrm>
          <a:prstGeom prst="rect">
            <a:avLst/>
          </a:prstGeom>
        </p:spPr>
      </p:pic>
      <p:pic>
        <p:nvPicPr>
          <p:cNvPr id="36" name="Imagen 35" descr="SP0.nPrOH-C4.002.jpg">
            <a:extLst>
              <a:ext uri="{FF2B5EF4-FFF2-40B4-BE49-F238E27FC236}">
                <a16:creationId xmlns:a16="http://schemas.microsoft.com/office/drawing/2014/main" id="{7F81D41A-7874-43A5-8F79-E1FA8B396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1354" y="4622127"/>
            <a:ext cx="390207" cy="338554"/>
          </a:xfrm>
          <a:prstGeom prst="rect">
            <a:avLst/>
          </a:prstGeom>
        </p:spPr>
      </p:pic>
      <p:pic>
        <p:nvPicPr>
          <p:cNvPr id="34" name="Imagen 33" descr="SP0.nPrOH-C4.000.jpg">
            <a:extLst>
              <a:ext uri="{FF2B5EF4-FFF2-40B4-BE49-F238E27FC236}">
                <a16:creationId xmlns:a16="http://schemas.microsoft.com/office/drawing/2014/main" id="{F0C4DC86-F4C3-4A07-AE97-02C8BCE1F2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2094" y="4919739"/>
            <a:ext cx="375899" cy="274270"/>
          </a:xfrm>
          <a:prstGeom prst="rect">
            <a:avLst/>
          </a:prstGeom>
        </p:spPr>
      </p:pic>
      <p:pic>
        <p:nvPicPr>
          <p:cNvPr id="35" name="Imagen 34" descr="SP0.nPrOH-C4.001.jpg">
            <a:extLst>
              <a:ext uri="{FF2B5EF4-FFF2-40B4-BE49-F238E27FC236}">
                <a16:creationId xmlns:a16="http://schemas.microsoft.com/office/drawing/2014/main" id="{71D685C2-0675-41DA-8087-8F00C128AD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8598" y="4573887"/>
            <a:ext cx="474835" cy="349926"/>
          </a:xfrm>
          <a:prstGeom prst="rect">
            <a:avLst/>
          </a:prstGeom>
        </p:spPr>
      </p:pic>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a:solidFill>
                  <a:srgbClr val="002060"/>
                </a:solidFill>
                <a:sym typeface="Symbol" panose="05050102010706020507" pitchFamily="18" charset="2"/>
              </a:rPr>
              <a:t>Reactions with Several Conformers</a:t>
            </a:r>
            <a:endParaRPr lang="en-US" b="1" baseline="30000">
              <a:solidFill>
                <a:schemeClr val="accent2"/>
              </a:solidFill>
              <a:latin typeface="Verdana" pitchFamily="34" charset="0"/>
            </a:endParaRPr>
          </a:p>
        </p:txBody>
      </p:sp>
      <p:sp>
        <p:nvSpPr>
          <p:cNvPr id="60" name="CuadroTexto 59">
            <a:extLst>
              <a:ext uri="{FF2B5EF4-FFF2-40B4-BE49-F238E27FC236}">
                <a16:creationId xmlns:a16="http://schemas.microsoft.com/office/drawing/2014/main" id="{BC771969-4317-4967-8A73-4E2D0D6B3EBC}"/>
              </a:ext>
            </a:extLst>
          </p:cNvPr>
          <p:cNvSpPr txBox="1"/>
          <p:nvPr/>
        </p:nvSpPr>
        <p:spPr>
          <a:xfrm>
            <a:off x="335202" y="578208"/>
            <a:ext cx="8656804" cy="369332"/>
          </a:xfrm>
          <a:prstGeom prst="rect">
            <a:avLst/>
          </a:prstGeom>
          <a:noFill/>
        </p:spPr>
        <p:txBody>
          <a:bodyPr wrap="square" rtlCol="0">
            <a:spAutoFit/>
          </a:bodyPr>
          <a:lstStyle/>
          <a:p>
            <a:pPr algn="ctr">
              <a:spcBef>
                <a:spcPts val="600"/>
              </a:spcBef>
              <a:spcAft>
                <a:spcPts val="1200"/>
              </a:spcAft>
            </a:pPr>
            <a:r>
              <a:rPr lang="en-GB" dirty="0">
                <a:sym typeface="Symbol" panose="05050102010706020507" pitchFamily="18" charset="2"/>
              </a:rPr>
              <a:t>CH</a:t>
            </a:r>
            <a:r>
              <a:rPr lang="en-GB" baseline="-25000" dirty="0">
                <a:sym typeface="Symbol" panose="05050102010706020507" pitchFamily="18" charset="2"/>
              </a:rPr>
              <a:t>2</a:t>
            </a:r>
            <a:r>
              <a:rPr lang="en-GB" dirty="0">
                <a:sym typeface="Symbol" panose="05050102010706020507" pitchFamily="18" charset="2"/>
              </a:rPr>
              <a:t>CH</a:t>
            </a:r>
            <a:r>
              <a:rPr lang="en-GB" baseline="-25000" dirty="0">
                <a:sym typeface="Symbol" panose="05050102010706020507" pitchFamily="18" charset="2"/>
              </a:rPr>
              <a:t>2</a:t>
            </a:r>
            <a:r>
              <a:rPr lang="en-GB" dirty="0">
                <a:sym typeface="Symbol" panose="05050102010706020507" pitchFamily="18" charset="2"/>
              </a:rPr>
              <a:t>CH</a:t>
            </a:r>
            <a:r>
              <a:rPr lang="en-GB" baseline="-25000" dirty="0">
                <a:sym typeface="Symbol" panose="05050102010706020507" pitchFamily="18" charset="2"/>
              </a:rPr>
              <a:t>2</a:t>
            </a:r>
            <a:r>
              <a:rPr lang="en-GB" dirty="0">
                <a:sym typeface="Symbol" panose="05050102010706020507" pitchFamily="18" charset="2"/>
              </a:rPr>
              <a:t>OH → CH</a:t>
            </a:r>
            <a:r>
              <a:rPr lang="en-GB" baseline="-25000" dirty="0">
                <a:sym typeface="Symbol" panose="05050102010706020507" pitchFamily="18" charset="2"/>
              </a:rPr>
              <a:t>2</a:t>
            </a:r>
            <a:r>
              <a:rPr lang="en-GB" dirty="0">
                <a:sym typeface="Symbol" panose="05050102010706020507" pitchFamily="18" charset="2"/>
              </a:rPr>
              <a:t>CH</a:t>
            </a:r>
            <a:r>
              <a:rPr lang="en-GB" baseline="-25000" dirty="0">
                <a:sym typeface="Symbol" panose="05050102010706020507" pitchFamily="18" charset="2"/>
              </a:rPr>
              <a:t>2 </a:t>
            </a:r>
            <a:r>
              <a:rPr lang="en-GB" dirty="0">
                <a:sym typeface="Symbol" panose="05050102010706020507" pitchFamily="18" charset="2"/>
              </a:rPr>
              <a:t>+ CH</a:t>
            </a:r>
            <a:r>
              <a:rPr lang="en-GB" baseline="-25000" dirty="0">
                <a:sym typeface="Symbol" panose="05050102010706020507" pitchFamily="18" charset="2"/>
              </a:rPr>
              <a:t>2</a:t>
            </a:r>
            <a:r>
              <a:rPr lang="en-GB" dirty="0">
                <a:sym typeface="Symbol" panose="05050102010706020507" pitchFamily="18" charset="2"/>
              </a:rPr>
              <a:t>OH </a:t>
            </a:r>
          </a:p>
        </p:txBody>
      </p:sp>
      <p:pic>
        <p:nvPicPr>
          <p:cNvPr id="7" name="Imagen 6" descr="SP0.nPrOH-C4.000.jpg">
            <a:extLst>
              <a:ext uri="{FF2B5EF4-FFF2-40B4-BE49-F238E27FC236}">
                <a16:creationId xmlns:a16="http://schemas.microsoft.com/office/drawing/2014/main" id="{BF105E50-27C6-4E41-89EA-FC3802F3E1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390" y="1635530"/>
            <a:ext cx="1072134" cy="782269"/>
          </a:xfrm>
          <a:prstGeom prst="rect">
            <a:avLst/>
          </a:prstGeom>
        </p:spPr>
      </p:pic>
      <p:pic>
        <p:nvPicPr>
          <p:cNvPr id="9" name="Imagen 8" descr="SP0.nPrOH-C4.001.jpg">
            <a:extLst>
              <a:ext uri="{FF2B5EF4-FFF2-40B4-BE49-F238E27FC236}">
                <a16:creationId xmlns:a16="http://schemas.microsoft.com/office/drawing/2014/main" id="{1038B828-6435-4AD0-AE95-67D8518C03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7216" y="1584780"/>
            <a:ext cx="1199236" cy="883768"/>
          </a:xfrm>
          <a:prstGeom prst="rect">
            <a:avLst/>
          </a:prstGeom>
        </p:spPr>
      </p:pic>
      <p:pic>
        <p:nvPicPr>
          <p:cNvPr id="10" name="Imagen 9" descr="SP0.nPrOH-C4.002.jpg">
            <a:extLst>
              <a:ext uri="{FF2B5EF4-FFF2-40B4-BE49-F238E27FC236}">
                <a16:creationId xmlns:a16="http://schemas.microsoft.com/office/drawing/2014/main" id="{C9D9A271-AA31-4E69-9BA3-730A326435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9316" y="1582891"/>
            <a:ext cx="917600" cy="881024"/>
          </a:xfrm>
          <a:prstGeom prst="rect">
            <a:avLst/>
          </a:prstGeom>
        </p:spPr>
      </p:pic>
      <p:pic>
        <p:nvPicPr>
          <p:cNvPr id="12" name="Imagen 11" descr="SP0.nPrOH-C4.003.jpg">
            <a:extLst>
              <a:ext uri="{FF2B5EF4-FFF2-40B4-BE49-F238E27FC236}">
                <a16:creationId xmlns:a16="http://schemas.microsoft.com/office/drawing/2014/main" id="{D8387EE5-2CFA-48F1-8AEA-59F0D79C66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5577" y="1457608"/>
            <a:ext cx="1068934" cy="915314"/>
          </a:xfrm>
          <a:prstGeom prst="rect">
            <a:avLst/>
          </a:prstGeom>
        </p:spPr>
      </p:pic>
      <p:pic>
        <p:nvPicPr>
          <p:cNvPr id="13" name="Imagen 12" descr="SP0.nPrOH-C4.004.jpg">
            <a:extLst>
              <a:ext uri="{FF2B5EF4-FFF2-40B4-BE49-F238E27FC236}">
                <a16:creationId xmlns:a16="http://schemas.microsoft.com/office/drawing/2014/main" id="{08BB50DC-6BA0-4FE3-B6CF-3F1F935D8B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09398" y="1434440"/>
            <a:ext cx="899770" cy="990752"/>
          </a:xfrm>
          <a:prstGeom prst="rect">
            <a:avLst/>
          </a:prstGeom>
        </p:spPr>
      </p:pic>
      <p:sp>
        <p:nvSpPr>
          <p:cNvPr id="14" name="CuadroTexto 13">
            <a:extLst>
              <a:ext uri="{FF2B5EF4-FFF2-40B4-BE49-F238E27FC236}">
                <a16:creationId xmlns:a16="http://schemas.microsoft.com/office/drawing/2014/main" id="{54F0AB47-5760-47FD-AA06-89226C08573E}"/>
              </a:ext>
            </a:extLst>
          </p:cNvPr>
          <p:cNvSpPr txBox="1"/>
          <p:nvPr/>
        </p:nvSpPr>
        <p:spPr>
          <a:xfrm>
            <a:off x="384777" y="2403371"/>
            <a:ext cx="1549394" cy="338554"/>
          </a:xfrm>
          <a:prstGeom prst="rect">
            <a:avLst/>
          </a:prstGeom>
          <a:noFill/>
        </p:spPr>
        <p:txBody>
          <a:bodyPr wrap="square" rtlCol="0">
            <a:spAutoFit/>
          </a:bodyPr>
          <a:lstStyle/>
          <a:p>
            <a:r>
              <a:rPr lang="de-DE" sz="1600"/>
              <a:t>PrOH_C</a:t>
            </a:r>
            <a:r>
              <a:rPr lang="de-DE" sz="1600" baseline="-25000">
                <a:sym typeface="Symbol" panose="05050102010706020507" pitchFamily="18" charset="2"/>
              </a:rPr>
              <a:t></a:t>
            </a:r>
            <a:r>
              <a:rPr lang="de-DE" sz="1600"/>
              <a:t>.01 (2)</a:t>
            </a:r>
            <a:endParaRPr lang="es-ES" sz="1600"/>
          </a:p>
        </p:txBody>
      </p:sp>
      <p:sp>
        <p:nvSpPr>
          <p:cNvPr id="15" name="CuadroTexto 14">
            <a:extLst>
              <a:ext uri="{FF2B5EF4-FFF2-40B4-BE49-F238E27FC236}">
                <a16:creationId xmlns:a16="http://schemas.microsoft.com/office/drawing/2014/main" id="{5CD2E91C-5464-4C0B-8B10-1E8518941B82}"/>
              </a:ext>
            </a:extLst>
          </p:cNvPr>
          <p:cNvSpPr txBox="1"/>
          <p:nvPr/>
        </p:nvSpPr>
        <p:spPr>
          <a:xfrm>
            <a:off x="2132989" y="2403371"/>
            <a:ext cx="1549394" cy="338554"/>
          </a:xfrm>
          <a:prstGeom prst="rect">
            <a:avLst/>
          </a:prstGeom>
          <a:noFill/>
        </p:spPr>
        <p:txBody>
          <a:bodyPr wrap="square" rtlCol="0">
            <a:spAutoFit/>
          </a:bodyPr>
          <a:lstStyle/>
          <a:p>
            <a:r>
              <a:rPr lang="de-DE" sz="1600"/>
              <a:t>PrOH_C</a:t>
            </a:r>
            <a:r>
              <a:rPr lang="de-DE" sz="1600" baseline="-25000">
                <a:sym typeface="Symbol" panose="05050102010706020507" pitchFamily="18" charset="2"/>
              </a:rPr>
              <a:t></a:t>
            </a:r>
            <a:r>
              <a:rPr lang="de-DE" sz="1600"/>
              <a:t>.02 (2)</a:t>
            </a:r>
            <a:endParaRPr lang="es-ES" sz="1600"/>
          </a:p>
        </p:txBody>
      </p:sp>
      <p:sp>
        <p:nvSpPr>
          <p:cNvPr id="16" name="CuadroTexto 15">
            <a:extLst>
              <a:ext uri="{FF2B5EF4-FFF2-40B4-BE49-F238E27FC236}">
                <a16:creationId xmlns:a16="http://schemas.microsoft.com/office/drawing/2014/main" id="{59830DB9-F519-462B-828E-B49F21D39ED2}"/>
              </a:ext>
            </a:extLst>
          </p:cNvPr>
          <p:cNvSpPr txBox="1"/>
          <p:nvPr/>
        </p:nvSpPr>
        <p:spPr>
          <a:xfrm>
            <a:off x="3930221" y="2403371"/>
            <a:ext cx="1549394" cy="338554"/>
          </a:xfrm>
          <a:prstGeom prst="rect">
            <a:avLst/>
          </a:prstGeom>
          <a:noFill/>
        </p:spPr>
        <p:txBody>
          <a:bodyPr wrap="square" rtlCol="0">
            <a:spAutoFit/>
          </a:bodyPr>
          <a:lstStyle/>
          <a:p>
            <a:r>
              <a:rPr lang="de-DE" sz="1600"/>
              <a:t>PrOH_C</a:t>
            </a:r>
            <a:r>
              <a:rPr lang="de-DE" sz="1600" baseline="-25000">
                <a:sym typeface="Symbol" panose="05050102010706020507" pitchFamily="18" charset="2"/>
              </a:rPr>
              <a:t></a:t>
            </a:r>
            <a:r>
              <a:rPr lang="de-DE" sz="1600"/>
              <a:t>.03 (2)</a:t>
            </a:r>
            <a:endParaRPr lang="es-ES" sz="1600"/>
          </a:p>
        </p:txBody>
      </p:sp>
      <p:sp>
        <p:nvSpPr>
          <p:cNvPr id="17" name="CuadroTexto 16">
            <a:extLst>
              <a:ext uri="{FF2B5EF4-FFF2-40B4-BE49-F238E27FC236}">
                <a16:creationId xmlns:a16="http://schemas.microsoft.com/office/drawing/2014/main" id="{9D3837CA-673A-4A02-ABF0-AB53075C2AFF}"/>
              </a:ext>
            </a:extLst>
          </p:cNvPr>
          <p:cNvSpPr txBox="1"/>
          <p:nvPr/>
        </p:nvSpPr>
        <p:spPr>
          <a:xfrm>
            <a:off x="7407249" y="2403371"/>
            <a:ext cx="1549394" cy="338554"/>
          </a:xfrm>
          <a:prstGeom prst="rect">
            <a:avLst/>
          </a:prstGeom>
          <a:noFill/>
        </p:spPr>
        <p:txBody>
          <a:bodyPr wrap="square" rtlCol="0">
            <a:spAutoFit/>
          </a:bodyPr>
          <a:lstStyle/>
          <a:p>
            <a:r>
              <a:rPr lang="de-DE" sz="1600"/>
              <a:t>PrOH_C</a:t>
            </a:r>
            <a:r>
              <a:rPr lang="de-DE" sz="1600" baseline="-25000">
                <a:sym typeface="Symbol" panose="05050102010706020507" pitchFamily="18" charset="2"/>
              </a:rPr>
              <a:t></a:t>
            </a:r>
            <a:r>
              <a:rPr lang="de-DE" sz="1600"/>
              <a:t>.05 (2)</a:t>
            </a:r>
            <a:endParaRPr lang="es-ES" sz="1600"/>
          </a:p>
        </p:txBody>
      </p:sp>
      <p:sp>
        <p:nvSpPr>
          <p:cNvPr id="18" name="CuadroTexto 17">
            <a:extLst>
              <a:ext uri="{FF2B5EF4-FFF2-40B4-BE49-F238E27FC236}">
                <a16:creationId xmlns:a16="http://schemas.microsoft.com/office/drawing/2014/main" id="{2E14E921-F853-4403-86FE-3D6BED99A201}"/>
              </a:ext>
            </a:extLst>
          </p:cNvPr>
          <p:cNvSpPr txBox="1"/>
          <p:nvPr/>
        </p:nvSpPr>
        <p:spPr>
          <a:xfrm>
            <a:off x="5610112" y="2403371"/>
            <a:ext cx="1549394" cy="338554"/>
          </a:xfrm>
          <a:prstGeom prst="rect">
            <a:avLst/>
          </a:prstGeom>
          <a:noFill/>
        </p:spPr>
        <p:txBody>
          <a:bodyPr wrap="square" rtlCol="0">
            <a:spAutoFit/>
          </a:bodyPr>
          <a:lstStyle/>
          <a:p>
            <a:r>
              <a:rPr lang="de-DE" sz="1600"/>
              <a:t>PrOH_C</a:t>
            </a:r>
            <a:r>
              <a:rPr lang="de-DE" sz="1600" baseline="-25000">
                <a:sym typeface="Symbol" panose="05050102010706020507" pitchFamily="18" charset="2"/>
              </a:rPr>
              <a:t></a:t>
            </a:r>
            <a:r>
              <a:rPr lang="de-DE" sz="1600"/>
              <a:t>.04 (2)</a:t>
            </a:r>
            <a:endParaRPr lang="es-ES" sz="1600"/>
          </a:p>
        </p:txBody>
      </p:sp>
      <p:sp>
        <p:nvSpPr>
          <p:cNvPr id="3" name="CuadroTexto 2">
            <a:extLst>
              <a:ext uri="{FF2B5EF4-FFF2-40B4-BE49-F238E27FC236}">
                <a16:creationId xmlns:a16="http://schemas.microsoft.com/office/drawing/2014/main" id="{80F41D59-9E5F-4BFF-9510-1574F8F6E861}"/>
              </a:ext>
            </a:extLst>
          </p:cNvPr>
          <p:cNvSpPr txBox="1"/>
          <p:nvPr/>
        </p:nvSpPr>
        <p:spPr>
          <a:xfrm>
            <a:off x="366116" y="1142325"/>
            <a:ext cx="2135265" cy="369332"/>
          </a:xfrm>
          <a:prstGeom prst="rect">
            <a:avLst/>
          </a:prstGeom>
          <a:noFill/>
        </p:spPr>
        <p:txBody>
          <a:bodyPr wrap="none" rtlCol="0">
            <a:spAutoFit/>
          </a:bodyPr>
          <a:lstStyle/>
          <a:p>
            <a:r>
              <a:rPr lang="en-US">
                <a:solidFill>
                  <a:srgbClr val="002060"/>
                </a:solidFill>
              </a:rPr>
              <a:t>Reactant conformers</a:t>
            </a:r>
          </a:p>
        </p:txBody>
      </p:sp>
      <p:sp>
        <p:nvSpPr>
          <p:cNvPr id="19" name="CuadroTexto 18">
            <a:extLst>
              <a:ext uri="{FF2B5EF4-FFF2-40B4-BE49-F238E27FC236}">
                <a16:creationId xmlns:a16="http://schemas.microsoft.com/office/drawing/2014/main" id="{2935A1B6-E887-46CC-A6BC-464F9837F95E}"/>
              </a:ext>
            </a:extLst>
          </p:cNvPr>
          <p:cNvSpPr txBox="1"/>
          <p:nvPr/>
        </p:nvSpPr>
        <p:spPr>
          <a:xfrm>
            <a:off x="366116" y="2967888"/>
            <a:ext cx="2761205" cy="369332"/>
          </a:xfrm>
          <a:prstGeom prst="rect">
            <a:avLst/>
          </a:prstGeom>
          <a:noFill/>
        </p:spPr>
        <p:txBody>
          <a:bodyPr wrap="none" rtlCol="0">
            <a:spAutoFit/>
          </a:bodyPr>
          <a:lstStyle/>
          <a:p>
            <a:r>
              <a:rPr lang="en-US">
                <a:solidFill>
                  <a:srgbClr val="002060"/>
                </a:solidFill>
              </a:rPr>
              <a:t>Transition-state conformers</a:t>
            </a:r>
          </a:p>
        </p:txBody>
      </p:sp>
      <p:pic>
        <p:nvPicPr>
          <p:cNvPr id="20" name="Imagen 19" descr="SP1.ch06.000.jpg">
            <a:extLst>
              <a:ext uri="{FF2B5EF4-FFF2-40B4-BE49-F238E27FC236}">
                <a16:creationId xmlns:a16="http://schemas.microsoft.com/office/drawing/2014/main" id="{DBBB21C5-8CF5-45EA-B623-0BF5FF8A35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7664" y="3541136"/>
            <a:ext cx="933602" cy="1149858"/>
          </a:xfrm>
          <a:prstGeom prst="rect">
            <a:avLst/>
          </a:prstGeom>
        </p:spPr>
      </p:pic>
      <p:pic>
        <p:nvPicPr>
          <p:cNvPr id="21" name="Imagen 20" descr="SP1.ch06.001.jpg">
            <a:extLst>
              <a:ext uri="{FF2B5EF4-FFF2-40B4-BE49-F238E27FC236}">
                <a16:creationId xmlns:a16="http://schemas.microsoft.com/office/drawing/2014/main" id="{55A11DD1-D94E-4962-A4C5-04F1156B7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886" y="3719286"/>
            <a:ext cx="1060247" cy="886054"/>
          </a:xfrm>
          <a:prstGeom prst="rect">
            <a:avLst/>
          </a:prstGeom>
        </p:spPr>
      </p:pic>
      <p:pic>
        <p:nvPicPr>
          <p:cNvPr id="22" name="Imagen 21" descr="SP1.ch06.002.jpg">
            <a:extLst>
              <a:ext uri="{FF2B5EF4-FFF2-40B4-BE49-F238E27FC236}">
                <a16:creationId xmlns:a16="http://schemas.microsoft.com/office/drawing/2014/main" id="{FA5C0577-09CB-4CFB-9520-5D5768BBD4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30307" y="3587562"/>
            <a:ext cx="915772" cy="1161288"/>
          </a:xfrm>
          <a:prstGeom prst="rect">
            <a:avLst/>
          </a:prstGeom>
        </p:spPr>
      </p:pic>
      <p:sp>
        <p:nvSpPr>
          <p:cNvPr id="23" name="CuadroTexto 22">
            <a:extLst>
              <a:ext uri="{FF2B5EF4-FFF2-40B4-BE49-F238E27FC236}">
                <a16:creationId xmlns:a16="http://schemas.microsoft.com/office/drawing/2014/main" id="{D7175D01-B919-4C9F-A096-001FE721A34A}"/>
              </a:ext>
            </a:extLst>
          </p:cNvPr>
          <p:cNvSpPr txBox="1"/>
          <p:nvPr/>
        </p:nvSpPr>
        <p:spPr>
          <a:xfrm>
            <a:off x="693993" y="4778669"/>
            <a:ext cx="1309015" cy="338554"/>
          </a:xfrm>
          <a:prstGeom prst="rect">
            <a:avLst/>
          </a:prstGeom>
          <a:noFill/>
        </p:spPr>
        <p:txBody>
          <a:bodyPr wrap="square" rtlCol="0">
            <a:spAutoFit/>
          </a:bodyPr>
          <a:lstStyle/>
          <a:p>
            <a:r>
              <a:rPr lang="de-DE" sz="1600"/>
              <a:t>TS06.01 (2)</a:t>
            </a:r>
            <a:endParaRPr lang="es-ES" sz="1600"/>
          </a:p>
        </p:txBody>
      </p:sp>
      <p:sp>
        <p:nvSpPr>
          <p:cNvPr id="24" name="CuadroTexto 23">
            <a:extLst>
              <a:ext uri="{FF2B5EF4-FFF2-40B4-BE49-F238E27FC236}">
                <a16:creationId xmlns:a16="http://schemas.microsoft.com/office/drawing/2014/main" id="{7687DC8C-803B-4CAD-AE1D-2E60B35EFC6D}"/>
              </a:ext>
            </a:extLst>
          </p:cNvPr>
          <p:cNvSpPr txBox="1"/>
          <p:nvPr/>
        </p:nvSpPr>
        <p:spPr>
          <a:xfrm>
            <a:off x="2260776" y="4778669"/>
            <a:ext cx="1309015" cy="338554"/>
          </a:xfrm>
          <a:prstGeom prst="rect">
            <a:avLst/>
          </a:prstGeom>
          <a:noFill/>
        </p:spPr>
        <p:txBody>
          <a:bodyPr wrap="square" rtlCol="0">
            <a:spAutoFit/>
          </a:bodyPr>
          <a:lstStyle/>
          <a:p>
            <a:r>
              <a:rPr lang="de-DE" sz="1600"/>
              <a:t>TS06.02 (2)</a:t>
            </a:r>
            <a:endParaRPr lang="es-ES" sz="1600"/>
          </a:p>
        </p:txBody>
      </p:sp>
      <p:sp>
        <p:nvSpPr>
          <p:cNvPr id="25" name="CuadroTexto 24">
            <a:extLst>
              <a:ext uri="{FF2B5EF4-FFF2-40B4-BE49-F238E27FC236}">
                <a16:creationId xmlns:a16="http://schemas.microsoft.com/office/drawing/2014/main" id="{B980C012-F797-42DD-A734-CD4BD11148C8}"/>
              </a:ext>
            </a:extLst>
          </p:cNvPr>
          <p:cNvSpPr txBox="1"/>
          <p:nvPr/>
        </p:nvSpPr>
        <p:spPr>
          <a:xfrm>
            <a:off x="3811265" y="4778669"/>
            <a:ext cx="1309015" cy="338554"/>
          </a:xfrm>
          <a:prstGeom prst="rect">
            <a:avLst/>
          </a:prstGeom>
          <a:noFill/>
        </p:spPr>
        <p:txBody>
          <a:bodyPr wrap="square" rtlCol="0">
            <a:spAutoFit/>
          </a:bodyPr>
          <a:lstStyle/>
          <a:p>
            <a:r>
              <a:rPr lang="de-DE" sz="1600"/>
              <a:t>TS06.03 (2)</a:t>
            </a:r>
            <a:endParaRPr lang="es-ES" sz="1600"/>
          </a:p>
        </p:txBody>
      </p:sp>
      <p:grpSp>
        <p:nvGrpSpPr>
          <p:cNvPr id="30" name="Grupo 29">
            <a:extLst>
              <a:ext uri="{FF2B5EF4-FFF2-40B4-BE49-F238E27FC236}">
                <a16:creationId xmlns:a16="http://schemas.microsoft.com/office/drawing/2014/main" id="{15F6E208-E0A8-4DD4-B33E-72F1A24FF62D}"/>
              </a:ext>
            </a:extLst>
          </p:cNvPr>
          <p:cNvGrpSpPr/>
          <p:nvPr/>
        </p:nvGrpSpPr>
        <p:grpSpPr>
          <a:xfrm>
            <a:off x="5799321" y="3493026"/>
            <a:ext cx="2650686" cy="1907366"/>
            <a:chOff x="1537848" y="3377585"/>
            <a:chExt cx="3435929" cy="1968654"/>
          </a:xfrm>
        </p:grpSpPr>
        <p:sp>
          <p:nvSpPr>
            <p:cNvPr id="31" name="Forma libre: forma 30">
              <a:extLst>
                <a:ext uri="{FF2B5EF4-FFF2-40B4-BE49-F238E27FC236}">
                  <a16:creationId xmlns:a16="http://schemas.microsoft.com/office/drawing/2014/main" id="{EE1C5216-C0DB-4E19-AACE-1DD4B71A4D59}"/>
                </a:ext>
              </a:extLst>
            </p:cNvPr>
            <p:cNvSpPr/>
            <p:nvPr/>
          </p:nvSpPr>
          <p:spPr>
            <a:xfrm>
              <a:off x="1537849" y="3377585"/>
              <a:ext cx="3435928" cy="1816253"/>
            </a:xfrm>
            <a:custGeom>
              <a:avLst/>
              <a:gdLst>
                <a:gd name="connsiteX0" fmla="*/ 0 w 3532909"/>
                <a:gd name="connsiteY0" fmla="*/ 1589828 h 2045415"/>
                <a:gd name="connsiteX1" fmla="*/ 969818 w 3532909"/>
                <a:gd name="connsiteY1" fmla="*/ 1963901 h 2045415"/>
                <a:gd name="connsiteX2" fmla="*/ 2479964 w 3532909"/>
                <a:gd name="connsiteY2" fmla="*/ 204373 h 2045415"/>
                <a:gd name="connsiteX3" fmla="*/ 3532909 w 3532909"/>
                <a:gd name="connsiteY3" fmla="*/ 107391 h 2045415"/>
              </a:gdLst>
              <a:ahLst/>
              <a:cxnLst>
                <a:cxn ang="0">
                  <a:pos x="connsiteX0" y="connsiteY0"/>
                </a:cxn>
                <a:cxn ang="0">
                  <a:pos x="connsiteX1" y="connsiteY1"/>
                </a:cxn>
                <a:cxn ang="0">
                  <a:pos x="connsiteX2" y="connsiteY2"/>
                </a:cxn>
                <a:cxn ang="0">
                  <a:pos x="connsiteX3" y="connsiteY3"/>
                </a:cxn>
              </a:cxnLst>
              <a:rect l="l" t="t" r="r" b="b"/>
              <a:pathLst>
                <a:path w="3532909" h="2045415">
                  <a:moveTo>
                    <a:pt x="0" y="1589828"/>
                  </a:moveTo>
                  <a:cubicBezTo>
                    <a:pt x="278245" y="1892319"/>
                    <a:pt x="556491" y="2194810"/>
                    <a:pt x="969818" y="1963901"/>
                  </a:cubicBezTo>
                  <a:cubicBezTo>
                    <a:pt x="1383145" y="1732992"/>
                    <a:pt x="2052782" y="513791"/>
                    <a:pt x="2479964" y="204373"/>
                  </a:cubicBezTo>
                  <a:cubicBezTo>
                    <a:pt x="2907146" y="-105045"/>
                    <a:pt x="3220027" y="1173"/>
                    <a:pt x="3532909" y="107391"/>
                  </a:cubicBezTo>
                </a:path>
              </a:pathLst>
            </a:custGeom>
            <a:noFill/>
            <a:ln w="22225">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Forma libre: forma 31">
              <a:extLst>
                <a:ext uri="{FF2B5EF4-FFF2-40B4-BE49-F238E27FC236}">
                  <a16:creationId xmlns:a16="http://schemas.microsoft.com/office/drawing/2014/main" id="{85E05A22-CC2B-4451-938E-D7C55958B728}"/>
                </a:ext>
              </a:extLst>
            </p:cNvPr>
            <p:cNvSpPr/>
            <p:nvPr/>
          </p:nvSpPr>
          <p:spPr>
            <a:xfrm>
              <a:off x="1556736" y="3477491"/>
              <a:ext cx="3417040" cy="1868748"/>
            </a:xfrm>
            <a:custGeom>
              <a:avLst/>
              <a:gdLst>
                <a:gd name="connsiteX0" fmla="*/ 0 w 3532909"/>
                <a:gd name="connsiteY0" fmla="*/ 1589828 h 2045415"/>
                <a:gd name="connsiteX1" fmla="*/ 969818 w 3532909"/>
                <a:gd name="connsiteY1" fmla="*/ 1963901 h 2045415"/>
                <a:gd name="connsiteX2" fmla="*/ 2479964 w 3532909"/>
                <a:gd name="connsiteY2" fmla="*/ 204373 h 2045415"/>
                <a:gd name="connsiteX3" fmla="*/ 3532909 w 3532909"/>
                <a:gd name="connsiteY3" fmla="*/ 107391 h 2045415"/>
              </a:gdLst>
              <a:ahLst/>
              <a:cxnLst>
                <a:cxn ang="0">
                  <a:pos x="connsiteX0" y="connsiteY0"/>
                </a:cxn>
                <a:cxn ang="0">
                  <a:pos x="connsiteX1" y="connsiteY1"/>
                </a:cxn>
                <a:cxn ang="0">
                  <a:pos x="connsiteX2" y="connsiteY2"/>
                </a:cxn>
                <a:cxn ang="0">
                  <a:pos x="connsiteX3" y="connsiteY3"/>
                </a:cxn>
              </a:cxnLst>
              <a:rect l="l" t="t" r="r" b="b"/>
              <a:pathLst>
                <a:path w="3532909" h="2045415">
                  <a:moveTo>
                    <a:pt x="0" y="1589828"/>
                  </a:moveTo>
                  <a:cubicBezTo>
                    <a:pt x="278245" y="1892319"/>
                    <a:pt x="556491" y="2194810"/>
                    <a:pt x="969818" y="1963901"/>
                  </a:cubicBezTo>
                  <a:cubicBezTo>
                    <a:pt x="1383145" y="1732992"/>
                    <a:pt x="2052782" y="513791"/>
                    <a:pt x="2479964" y="204373"/>
                  </a:cubicBezTo>
                  <a:cubicBezTo>
                    <a:pt x="2907146" y="-105045"/>
                    <a:pt x="3220027" y="1173"/>
                    <a:pt x="3532909" y="107391"/>
                  </a:cubicBezTo>
                </a:path>
              </a:pathLst>
            </a:custGeom>
            <a:noFill/>
            <a:ln w="22225">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Forma libre: forma 32">
              <a:extLst>
                <a:ext uri="{FF2B5EF4-FFF2-40B4-BE49-F238E27FC236}">
                  <a16:creationId xmlns:a16="http://schemas.microsoft.com/office/drawing/2014/main" id="{FA03C768-58DC-4C94-A357-ECA2CAD2171B}"/>
                </a:ext>
              </a:extLst>
            </p:cNvPr>
            <p:cNvSpPr/>
            <p:nvPr/>
          </p:nvSpPr>
          <p:spPr>
            <a:xfrm>
              <a:off x="1537848" y="3435927"/>
              <a:ext cx="3435929" cy="1827181"/>
            </a:xfrm>
            <a:custGeom>
              <a:avLst/>
              <a:gdLst>
                <a:gd name="connsiteX0" fmla="*/ 0 w 3532909"/>
                <a:gd name="connsiteY0" fmla="*/ 1589828 h 2045415"/>
                <a:gd name="connsiteX1" fmla="*/ 969818 w 3532909"/>
                <a:gd name="connsiteY1" fmla="*/ 1963901 h 2045415"/>
                <a:gd name="connsiteX2" fmla="*/ 2479964 w 3532909"/>
                <a:gd name="connsiteY2" fmla="*/ 204373 h 2045415"/>
                <a:gd name="connsiteX3" fmla="*/ 3532909 w 3532909"/>
                <a:gd name="connsiteY3" fmla="*/ 107391 h 2045415"/>
              </a:gdLst>
              <a:ahLst/>
              <a:cxnLst>
                <a:cxn ang="0">
                  <a:pos x="connsiteX0" y="connsiteY0"/>
                </a:cxn>
                <a:cxn ang="0">
                  <a:pos x="connsiteX1" y="connsiteY1"/>
                </a:cxn>
                <a:cxn ang="0">
                  <a:pos x="connsiteX2" y="connsiteY2"/>
                </a:cxn>
                <a:cxn ang="0">
                  <a:pos x="connsiteX3" y="connsiteY3"/>
                </a:cxn>
              </a:cxnLst>
              <a:rect l="l" t="t" r="r" b="b"/>
              <a:pathLst>
                <a:path w="3532909" h="2045415">
                  <a:moveTo>
                    <a:pt x="0" y="1589828"/>
                  </a:moveTo>
                  <a:cubicBezTo>
                    <a:pt x="278245" y="1892319"/>
                    <a:pt x="556491" y="2194810"/>
                    <a:pt x="969818" y="1963901"/>
                  </a:cubicBezTo>
                  <a:cubicBezTo>
                    <a:pt x="1383145" y="1732992"/>
                    <a:pt x="2052782" y="513791"/>
                    <a:pt x="2479964" y="204373"/>
                  </a:cubicBezTo>
                  <a:cubicBezTo>
                    <a:pt x="2907146" y="-105045"/>
                    <a:pt x="3220027" y="1173"/>
                    <a:pt x="3532909" y="107391"/>
                  </a:cubicBezTo>
                </a:path>
              </a:pathLst>
            </a:custGeom>
            <a:noFill/>
            <a:ln w="22225">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37" name="Imagen 36" descr="SP0.nPrOH-C4.003.jpg">
            <a:extLst>
              <a:ext uri="{FF2B5EF4-FFF2-40B4-BE49-F238E27FC236}">
                <a16:creationId xmlns:a16="http://schemas.microsoft.com/office/drawing/2014/main" id="{F46E2A3C-C9AD-49F6-A896-B88DCF4D1F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9076" y="4341067"/>
            <a:ext cx="408656" cy="349927"/>
          </a:xfrm>
          <a:prstGeom prst="rect">
            <a:avLst/>
          </a:prstGeom>
        </p:spPr>
      </p:pic>
      <p:pic>
        <p:nvPicPr>
          <p:cNvPr id="38" name="Imagen 37" descr="SP0.nPrOH-C4.004.jpg">
            <a:extLst>
              <a:ext uri="{FF2B5EF4-FFF2-40B4-BE49-F238E27FC236}">
                <a16:creationId xmlns:a16="http://schemas.microsoft.com/office/drawing/2014/main" id="{092C61BD-610D-4A5F-82C7-38EFF5BA31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8753" y="4196109"/>
            <a:ext cx="402974" cy="443722"/>
          </a:xfrm>
          <a:prstGeom prst="rect">
            <a:avLst/>
          </a:prstGeom>
        </p:spPr>
      </p:pic>
      <p:pic>
        <p:nvPicPr>
          <p:cNvPr id="40" name="Imagen 39" descr="SP1.ch06.000.jpg">
            <a:extLst>
              <a:ext uri="{FF2B5EF4-FFF2-40B4-BE49-F238E27FC236}">
                <a16:creationId xmlns:a16="http://schemas.microsoft.com/office/drawing/2014/main" id="{FA08DA1E-8889-4904-B11A-7909588581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1301" y="3087894"/>
            <a:ext cx="321813" cy="396356"/>
          </a:xfrm>
          <a:prstGeom prst="rect">
            <a:avLst/>
          </a:prstGeom>
        </p:spPr>
      </p:pic>
      <p:pic>
        <p:nvPicPr>
          <p:cNvPr id="41" name="Imagen 40" descr="SP1.ch06.002.jpg">
            <a:extLst>
              <a:ext uri="{FF2B5EF4-FFF2-40B4-BE49-F238E27FC236}">
                <a16:creationId xmlns:a16="http://schemas.microsoft.com/office/drawing/2014/main" id="{B1B37035-2404-432E-A6A3-094C3866E46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1934" y="2869832"/>
            <a:ext cx="353473" cy="448238"/>
          </a:xfrm>
          <a:prstGeom prst="rect">
            <a:avLst/>
          </a:prstGeom>
        </p:spPr>
      </p:pic>
      <p:sp>
        <p:nvSpPr>
          <p:cNvPr id="42" name="CuadroTexto 41">
            <a:extLst>
              <a:ext uri="{FF2B5EF4-FFF2-40B4-BE49-F238E27FC236}">
                <a16:creationId xmlns:a16="http://schemas.microsoft.com/office/drawing/2014/main" id="{2013861F-BEBA-46CE-BA1C-E152A96709AA}"/>
              </a:ext>
            </a:extLst>
          </p:cNvPr>
          <p:cNvSpPr txBox="1"/>
          <p:nvPr/>
        </p:nvSpPr>
        <p:spPr>
          <a:xfrm>
            <a:off x="5528211" y="5386699"/>
            <a:ext cx="1919564" cy="338554"/>
          </a:xfrm>
          <a:prstGeom prst="rect">
            <a:avLst/>
          </a:prstGeom>
          <a:noFill/>
        </p:spPr>
        <p:txBody>
          <a:bodyPr wrap="none" rtlCol="0">
            <a:spAutoFit/>
          </a:bodyPr>
          <a:lstStyle/>
          <a:p>
            <a:r>
              <a:rPr lang="es-ES" sz="1600" err="1"/>
              <a:t>Reactant</a:t>
            </a:r>
            <a:r>
              <a:rPr lang="es-ES" sz="1600"/>
              <a:t> </a:t>
            </a:r>
            <a:r>
              <a:rPr lang="es-ES" sz="1600" err="1"/>
              <a:t>conformers</a:t>
            </a:r>
            <a:endParaRPr lang="es-ES" sz="1600"/>
          </a:p>
        </p:txBody>
      </p:sp>
      <p:sp>
        <p:nvSpPr>
          <p:cNvPr id="43" name="CuadroTexto 42">
            <a:extLst>
              <a:ext uri="{FF2B5EF4-FFF2-40B4-BE49-F238E27FC236}">
                <a16:creationId xmlns:a16="http://schemas.microsoft.com/office/drawing/2014/main" id="{F7F0D9C4-A9CD-42B1-AC72-515755EB0C79}"/>
              </a:ext>
            </a:extLst>
          </p:cNvPr>
          <p:cNvSpPr txBox="1"/>
          <p:nvPr/>
        </p:nvSpPr>
        <p:spPr>
          <a:xfrm>
            <a:off x="7653044" y="3717060"/>
            <a:ext cx="1378326" cy="338554"/>
          </a:xfrm>
          <a:prstGeom prst="rect">
            <a:avLst/>
          </a:prstGeom>
          <a:noFill/>
        </p:spPr>
        <p:txBody>
          <a:bodyPr wrap="none" rtlCol="0">
            <a:spAutoFit/>
          </a:bodyPr>
          <a:lstStyle/>
          <a:p>
            <a:r>
              <a:rPr lang="es-ES" sz="1600" err="1"/>
              <a:t>TS</a:t>
            </a:r>
            <a:r>
              <a:rPr lang="es-ES" sz="1600"/>
              <a:t> </a:t>
            </a:r>
            <a:r>
              <a:rPr lang="es-ES" sz="1600" err="1"/>
              <a:t>conformers</a:t>
            </a:r>
            <a:endParaRPr lang="es-ES" sz="1600"/>
          </a:p>
        </p:txBody>
      </p:sp>
      <p:sp>
        <p:nvSpPr>
          <p:cNvPr id="4" name="CuadroTexto 3">
            <a:extLst>
              <a:ext uri="{FF2B5EF4-FFF2-40B4-BE49-F238E27FC236}">
                <a16:creationId xmlns:a16="http://schemas.microsoft.com/office/drawing/2014/main" id="{7B821ACA-C39C-49DB-BC95-E6CCC52AF3F6}"/>
              </a:ext>
            </a:extLst>
          </p:cNvPr>
          <p:cNvSpPr txBox="1"/>
          <p:nvPr/>
        </p:nvSpPr>
        <p:spPr>
          <a:xfrm>
            <a:off x="366116" y="5690145"/>
            <a:ext cx="8807634" cy="923330"/>
          </a:xfrm>
          <a:prstGeom prst="rect">
            <a:avLst/>
          </a:prstGeom>
          <a:noFill/>
        </p:spPr>
        <p:txBody>
          <a:bodyPr wrap="square" rtlCol="0">
            <a:spAutoFit/>
          </a:bodyPr>
          <a:lstStyle/>
          <a:p>
            <a:r>
              <a:rPr lang="en-GB" dirty="0">
                <a:sym typeface="Symbol" panose="05050102010706020507" pitchFamily="18" charset="2"/>
              </a:rPr>
              <a:t>We define a </a:t>
            </a:r>
            <a:r>
              <a:rPr lang="en-GB" dirty="0">
                <a:solidFill>
                  <a:srgbClr val="FF0000"/>
                </a:solidFill>
                <a:sym typeface="Symbol" panose="05050102010706020507" pitchFamily="18" charset="2"/>
              </a:rPr>
              <a:t>conformational reaction channel (CRC) </a:t>
            </a:r>
            <a:r>
              <a:rPr lang="en-GB" dirty="0">
                <a:sym typeface="Symbol" panose="05050102010706020507" pitchFamily="18" charset="2"/>
              </a:rPr>
              <a:t>as the group of all paths, including specular images, that </a:t>
            </a:r>
            <a:r>
              <a:rPr lang="en-US" dirty="0"/>
              <a:t>connect the rotamers of a given reactant with the associated TS </a:t>
            </a:r>
            <a:r>
              <a:rPr lang="en-US" dirty="0" err="1"/>
              <a:t>rotameric</a:t>
            </a:r>
            <a:r>
              <a:rPr lang="en-US" dirty="0"/>
              <a:t> species.</a:t>
            </a:r>
            <a:endParaRPr lang="en-GB" dirty="0">
              <a:sym typeface="Symbol" panose="05050102010706020507" pitchFamily="18" charset="2"/>
            </a:endParaRPr>
          </a:p>
        </p:txBody>
      </p:sp>
      <p:sp>
        <p:nvSpPr>
          <p:cNvPr id="2" name="Marcador de número de diapositiva 1">
            <a:extLst>
              <a:ext uri="{FF2B5EF4-FFF2-40B4-BE49-F238E27FC236}">
                <a16:creationId xmlns:a16="http://schemas.microsoft.com/office/drawing/2014/main" id="{88E4C398-3766-470E-8641-2B6D12C54AC2}"/>
              </a:ext>
            </a:extLst>
          </p:cNvPr>
          <p:cNvSpPr>
            <a:spLocks noGrp="1"/>
          </p:cNvSpPr>
          <p:nvPr>
            <p:ph type="sldNum" sz="quarter" idx="12"/>
          </p:nvPr>
        </p:nvSpPr>
        <p:spPr/>
        <p:txBody>
          <a:bodyPr/>
          <a:lstStyle/>
          <a:p>
            <a:fld id="{DFA4F046-044E-46E9-9F2A-D598350E22B2}" type="slidenum">
              <a:rPr lang="es-ES" smtClean="0"/>
              <a:t>29</a:t>
            </a:fld>
            <a:endParaRPr lang="es-ES"/>
          </a:p>
        </p:txBody>
      </p:sp>
      <p:sp>
        <p:nvSpPr>
          <p:cNvPr id="44" name="CuadroTexto 43">
            <a:extLst>
              <a:ext uri="{FF2B5EF4-FFF2-40B4-BE49-F238E27FC236}">
                <a16:creationId xmlns:a16="http://schemas.microsoft.com/office/drawing/2014/main" id="{CB4BD6FF-D1D8-42F1-959A-3BBC38C17461}"/>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164346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a:t>
            </a:r>
            <a:r>
              <a:rPr lang="en-US" b="1" err="1">
                <a:solidFill>
                  <a:schemeClr val="accent2"/>
                </a:solidFill>
                <a:latin typeface="Verdana" pitchFamily="34" charset="0"/>
              </a:rPr>
              <a:t>Theory</a:t>
            </a:r>
            <a:r>
              <a:rPr lang="en-US" b="1" baseline="30000" err="1">
                <a:solidFill>
                  <a:schemeClr val="accent2"/>
                </a:solidFill>
                <a:latin typeface="Verdana" pitchFamily="34" charset="0"/>
              </a:rPr>
              <a:t>1,2</a:t>
            </a:r>
            <a:r>
              <a:rPr lang="en-US" b="1">
                <a:solidFill>
                  <a:schemeClr val="accent2"/>
                </a:solidFill>
                <a:latin typeface="Verdana" pitchFamily="34" charset="0"/>
              </a:rPr>
              <a:t> 			</a:t>
            </a:r>
            <a:r>
              <a:rPr lang="en-US" b="1">
                <a:solidFill>
                  <a:srgbClr val="002060"/>
                </a:solidFill>
              </a:rPr>
              <a:t>Statistical Formulation</a:t>
            </a:r>
          </a:p>
        </p:txBody>
      </p:sp>
      <p:grpSp>
        <p:nvGrpSpPr>
          <p:cNvPr id="58" name="Grupo 57">
            <a:extLst>
              <a:ext uri="{FF2B5EF4-FFF2-40B4-BE49-F238E27FC236}">
                <a16:creationId xmlns:a16="http://schemas.microsoft.com/office/drawing/2014/main" id="{8C7FEE6B-A37D-47DB-8D09-EDAC23EB7820}"/>
              </a:ext>
            </a:extLst>
          </p:cNvPr>
          <p:cNvGrpSpPr/>
          <p:nvPr/>
        </p:nvGrpSpPr>
        <p:grpSpPr>
          <a:xfrm>
            <a:off x="4551604" y="701420"/>
            <a:ext cx="4487621" cy="3900090"/>
            <a:chOff x="4484929" y="1187195"/>
            <a:chExt cx="4487621" cy="3900090"/>
          </a:xfrm>
        </p:grpSpPr>
        <p:grpSp>
          <p:nvGrpSpPr>
            <p:cNvPr id="56" name="Grupo 55">
              <a:extLst>
                <a:ext uri="{FF2B5EF4-FFF2-40B4-BE49-F238E27FC236}">
                  <a16:creationId xmlns:a16="http://schemas.microsoft.com/office/drawing/2014/main" id="{31B212FB-F6AA-424E-AC83-F68ADA55A032}"/>
                </a:ext>
              </a:extLst>
            </p:cNvPr>
            <p:cNvGrpSpPr/>
            <p:nvPr/>
          </p:nvGrpSpPr>
          <p:grpSpPr>
            <a:xfrm>
              <a:off x="4484929" y="1187195"/>
              <a:ext cx="4487621" cy="3900090"/>
              <a:chOff x="4484929" y="1187195"/>
              <a:chExt cx="4487621" cy="3900090"/>
            </a:xfrm>
          </p:grpSpPr>
          <p:grpSp>
            <p:nvGrpSpPr>
              <p:cNvPr id="47" name="Grupo 46">
                <a:extLst>
                  <a:ext uri="{FF2B5EF4-FFF2-40B4-BE49-F238E27FC236}">
                    <a16:creationId xmlns:a16="http://schemas.microsoft.com/office/drawing/2014/main" id="{5AAB98A6-0B19-4F11-A0E2-FABDE0115329}"/>
                  </a:ext>
                </a:extLst>
              </p:cNvPr>
              <p:cNvGrpSpPr/>
              <p:nvPr/>
            </p:nvGrpSpPr>
            <p:grpSpPr>
              <a:xfrm>
                <a:off x="4484929" y="1187195"/>
                <a:ext cx="4487621" cy="3900090"/>
                <a:chOff x="2332279" y="1220532"/>
                <a:chExt cx="4487621" cy="3900090"/>
              </a:xfrm>
            </p:grpSpPr>
            <p:sp>
              <p:nvSpPr>
                <p:cNvPr id="25" name="Rectángulo 24">
                  <a:extLst>
                    <a:ext uri="{FF2B5EF4-FFF2-40B4-BE49-F238E27FC236}">
                      <a16:creationId xmlns:a16="http://schemas.microsoft.com/office/drawing/2014/main" id="{DC33C34C-C8AA-42D2-B5D7-8CC6C95B4827}"/>
                    </a:ext>
                  </a:extLst>
                </p:cNvPr>
                <p:cNvSpPr/>
                <p:nvPr/>
              </p:nvSpPr>
              <p:spPr>
                <a:xfrm>
                  <a:off x="4833935" y="1804988"/>
                  <a:ext cx="257176" cy="2538411"/>
                </a:xfrm>
                <a:prstGeom prst="rect">
                  <a:avLst/>
                </a:prstGeom>
                <a:pattFill prst="pct2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 name="Conector recto de flecha 2">
                  <a:extLst>
                    <a:ext uri="{FF2B5EF4-FFF2-40B4-BE49-F238E27FC236}">
                      <a16:creationId xmlns:a16="http://schemas.microsoft.com/office/drawing/2014/main" id="{52B86E9E-49B6-4B6E-86C6-E3B840A32720}"/>
                    </a:ext>
                  </a:extLst>
                </p:cNvPr>
                <p:cNvCxnSpPr/>
                <p:nvPr/>
              </p:nvCxnSpPr>
              <p:spPr>
                <a:xfrm flipV="1">
                  <a:off x="2733675" y="1381125"/>
                  <a:ext cx="0" cy="29622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 name="Conector recto de flecha 4">
                  <a:extLst>
                    <a:ext uri="{FF2B5EF4-FFF2-40B4-BE49-F238E27FC236}">
                      <a16:creationId xmlns:a16="http://schemas.microsoft.com/office/drawing/2014/main" id="{E57A4F46-E2F3-4F64-BBE3-9470D8017244}"/>
                    </a:ext>
                  </a:extLst>
                </p:cNvPr>
                <p:cNvCxnSpPr/>
                <p:nvPr/>
              </p:nvCxnSpPr>
              <p:spPr>
                <a:xfrm>
                  <a:off x="2743200" y="4343400"/>
                  <a:ext cx="40767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Forma libre: forma 8">
                  <a:extLst>
                    <a:ext uri="{FF2B5EF4-FFF2-40B4-BE49-F238E27FC236}">
                      <a16:creationId xmlns:a16="http://schemas.microsoft.com/office/drawing/2014/main" id="{76BF425C-CBD2-433B-9B5B-095D47367830}"/>
                    </a:ext>
                  </a:extLst>
                </p:cNvPr>
                <p:cNvSpPr/>
                <p:nvPr/>
              </p:nvSpPr>
              <p:spPr>
                <a:xfrm>
                  <a:off x="3419475" y="1918677"/>
                  <a:ext cx="2867025" cy="1807796"/>
                </a:xfrm>
                <a:custGeom>
                  <a:avLst/>
                  <a:gdLst>
                    <a:gd name="connsiteX0" fmla="*/ 0 w 2867025"/>
                    <a:gd name="connsiteY0" fmla="*/ 1552721 h 1807796"/>
                    <a:gd name="connsiteX1" fmla="*/ 514350 w 2867025"/>
                    <a:gd name="connsiteY1" fmla="*/ 1657496 h 1807796"/>
                    <a:gd name="connsiteX2" fmla="*/ 1533525 w 2867025"/>
                    <a:gd name="connsiteY2" fmla="*/ 146 h 1807796"/>
                    <a:gd name="connsiteX3" fmla="*/ 2219325 w 2867025"/>
                    <a:gd name="connsiteY3" fmla="*/ 1562246 h 1807796"/>
                    <a:gd name="connsiteX4" fmla="*/ 2867025 w 2867025"/>
                    <a:gd name="connsiteY4" fmla="*/ 1781321 h 1807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025" h="1807796">
                      <a:moveTo>
                        <a:pt x="0" y="1552721"/>
                      </a:moveTo>
                      <a:cubicBezTo>
                        <a:pt x="129381" y="1734489"/>
                        <a:pt x="258763" y="1916258"/>
                        <a:pt x="514350" y="1657496"/>
                      </a:cubicBezTo>
                      <a:cubicBezTo>
                        <a:pt x="769937" y="1398734"/>
                        <a:pt x="1249363" y="16021"/>
                        <a:pt x="1533525" y="146"/>
                      </a:cubicBezTo>
                      <a:cubicBezTo>
                        <a:pt x="1817688" y="-15729"/>
                        <a:pt x="1997075" y="1265383"/>
                        <a:pt x="2219325" y="1562246"/>
                      </a:cubicBezTo>
                      <a:cubicBezTo>
                        <a:pt x="2441575" y="1859109"/>
                        <a:pt x="2654300" y="1820215"/>
                        <a:pt x="2867025" y="1781321"/>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cxnSp>
              <p:nvCxnSpPr>
                <p:cNvPr id="14" name="Conector recto 13">
                  <a:extLst>
                    <a:ext uri="{FF2B5EF4-FFF2-40B4-BE49-F238E27FC236}">
                      <a16:creationId xmlns:a16="http://schemas.microsoft.com/office/drawing/2014/main" id="{AAD18242-E115-403D-BFD6-2BC430B66794}"/>
                    </a:ext>
                  </a:extLst>
                </p:cNvPr>
                <p:cNvCxnSpPr/>
                <p:nvPr/>
              </p:nvCxnSpPr>
              <p:spPr>
                <a:xfrm>
                  <a:off x="3000376" y="1811434"/>
                  <a:ext cx="213359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B875015-DF02-4347-8260-E008E759850F}"/>
                    </a:ext>
                  </a:extLst>
                </p:cNvPr>
                <p:cNvCxnSpPr>
                  <a:cxnSpLocks/>
                </p:cNvCxnSpPr>
                <p:nvPr/>
              </p:nvCxnSpPr>
              <p:spPr>
                <a:xfrm>
                  <a:off x="4591048" y="1906684"/>
                  <a:ext cx="78105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35335370-366E-41C9-BEFC-F6294683BB7B}"/>
                    </a:ext>
                  </a:extLst>
                </p:cNvPr>
                <p:cNvCxnSpPr>
                  <a:cxnSpLocks/>
                </p:cNvCxnSpPr>
                <p:nvPr/>
              </p:nvCxnSpPr>
              <p:spPr>
                <a:xfrm>
                  <a:off x="4965538" y="1632926"/>
                  <a:ext cx="6509" cy="1672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7725475A-2B35-42E7-8962-1122E5DFF472}"/>
                    </a:ext>
                  </a:extLst>
                </p:cNvPr>
                <p:cNvCxnSpPr>
                  <a:cxnSpLocks/>
                </p:cNvCxnSpPr>
                <p:nvPr/>
              </p:nvCxnSpPr>
              <p:spPr>
                <a:xfrm flipV="1">
                  <a:off x="4972047" y="1933575"/>
                  <a:ext cx="0" cy="2667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E21DEA26-01E4-4CEA-BAC4-22AFFA88F33D}"/>
                    </a:ext>
                  </a:extLst>
                </p:cNvPr>
                <p:cNvSpPr txBox="1"/>
                <p:nvPr/>
              </p:nvSpPr>
              <p:spPr>
                <a:xfrm rot="16200000">
                  <a:off x="1657350" y="2471127"/>
                  <a:ext cx="1719189" cy="369332"/>
                </a:xfrm>
                <a:prstGeom prst="rect">
                  <a:avLst/>
                </a:prstGeom>
                <a:noFill/>
              </p:spPr>
              <p:txBody>
                <a:bodyPr wrap="none" rtlCol="0">
                  <a:spAutoFit/>
                </a:bodyPr>
                <a:lstStyle/>
                <a:p>
                  <a:r>
                    <a:rPr lang="es-ES" err="1"/>
                    <a:t>Potential</a:t>
                  </a:r>
                  <a:r>
                    <a:rPr lang="es-ES"/>
                    <a:t> </a:t>
                  </a:r>
                  <a:r>
                    <a:rPr lang="es-ES" err="1"/>
                    <a:t>energy</a:t>
                  </a:r>
                  <a:endParaRPr lang="es-ES"/>
                </a:p>
              </p:txBody>
            </p:sp>
            <p:sp>
              <p:nvSpPr>
                <p:cNvPr id="26" name="CuadroTexto 25">
                  <a:extLst>
                    <a:ext uri="{FF2B5EF4-FFF2-40B4-BE49-F238E27FC236}">
                      <a16:creationId xmlns:a16="http://schemas.microsoft.com/office/drawing/2014/main" id="{399DEFD4-9EBF-406F-AFEA-4A075ADA28D4}"/>
                    </a:ext>
                  </a:extLst>
                </p:cNvPr>
                <p:cNvSpPr txBox="1"/>
                <p:nvPr/>
              </p:nvSpPr>
              <p:spPr>
                <a:xfrm>
                  <a:off x="3928874" y="4751290"/>
                  <a:ext cx="2267672" cy="369332"/>
                </a:xfrm>
                <a:prstGeom prst="rect">
                  <a:avLst/>
                </a:prstGeom>
                <a:noFill/>
              </p:spPr>
              <p:txBody>
                <a:bodyPr wrap="none" rtlCol="0">
                  <a:spAutoFit/>
                </a:bodyPr>
                <a:lstStyle/>
                <a:p>
                  <a:r>
                    <a:rPr lang="es-ES" err="1"/>
                    <a:t>Reaction</a:t>
                  </a:r>
                  <a:r>
                    <a:rPr lang="es-ES"/>
                    <a:t> </a:t>
                  </a:r>
                  <a:r>
                    <a:rPr lang="es-ES" err="1"/>
                    <a:t>coordinate</a:t>
                  </a:r>
                  <a:r>
                    <a:rPr lang="es-ES"/>
                    <a:t>, </a:t>
                  </a:r>
                  <a:r>
                    <a:rPr lang="es-ES" i="1"/>
                    <a:t>s</a:t>
                  </a:r>
                </a:p>
              </p:txBody>
            </p:sp>
            <p:sp>
              <p:nvSpPr>
                <p:cNvPr id="27" name="CuadroTexto 26">
                  <a:extLst>
                    <a:ext uri="{FF2B5EF4-FFF2-40B4-BE49-F238E27FC236}">
                      <a16:creationId xmlns:a16="http://schemas.microsoft.com/office/drawing/2014/main" id="{11D6DF1C-B057-42AF-96E4-91CDB5BBE988}"/>
                    </a:ext>
                  </a:extLst>
                </p:cNvPr>
                <p:cNvSpPr txBox="1"/>
                <p:nvPr/>
              </p:nvSpPr>
              <p:spPr>
                <a:xfrm>
                  <a:off x="3250164" y="3750845"/>
                  <a:ext cx="998991" cy="338554"/>
                </a:xfrm>
                <a:prstGeom prst="rect">
                  <a:avLst/>
                </a:prstGeom>
                <a:noFill/>
              </p:spPr>
              <p:txBody>
                <a:bodyPr wrap="none" rtlCol="0">
                  <a:spAutoFit/>
                </a:bodyPr>
                <a:lstStyle/>
                <a:p>
                  <a:r>
                    <a:rPr lang="es-ES" sz="1600" err="1"/>
                    <a:t>Reactants</a:t>
                  </a:r>
                  <a:endParaRPr lang="es-ES" sz="1600"/>
                </a:p>
              </p:txBody>
            </p:sp>
            <p:sp>
              <p:nvSpPr>
                <p:cNvPr id="29" name="CuadroTexto 28">
                  <a:extLst>
                    <a:ext uri="{FF2B5EF4-FFF2-40B4-BE49-F238E27FC236}">
                      <a16:creationId xmlns:a16="http://schemas.microsoft.com/office/drawing/2014/main" id="{572F53FB-55F1-43CA-92B9-3DC286BDE1D0}"/>
                    </a:ext>
                  </a:extLst>
                </p:cNvPr>
                <p:cNvSpPr txBox="1"/>
                <p:nvPr/>
              </p:nvSpPr>
              <p:spPr>
                <a:xfrm>
                  <a:off x="5588617" y="3738465"/>
                  <a:ext cx="918713" cy="338554"/>
                </a:xfrm>
                <a:prstGeom prst="rect">
                  <a:avLst/>
                </a:prstGeom>
                <a:noFill/>
              </p:spPr>
              <p:txBody>
                <a:bodyPr wrap="none" rtlCol="0">
                  <a:spAutoFit/>
                </a:bodyPr>
                <a:lstStyle/>
                <a:p>
                  <a:r>
                    <a:rPr lang="es-ES" sz="1600" dirty="0" err="1"/>
                    <a:t>Products</a:t>
                  </a:r>
                  <a:endParaRPr lang="es-ES" sz="1600" dirty="0"/>
                </a:p>
              </p:txBody>
            </p:sp>
            <p:cxnSp>
              <p:nvCxnSpPr>
                <p:cNvPr id="30" name="Conector recto 29">
                  <a:extLst>
                    <a:ext uri="{FF2B5EF4-FFF2-40B4-BE49-F238E27FC236}">
                      <a16:creationId xmlns:a16="http://schemas.microsoft.com/office/drawing/2014/main" id="{FD634D0C-9EE6-4E13-9B90-3B644F935654}"/>
                    </a:ext>
                  </a:extLst>
                </p:cNvPr>
                <p:cNvCxnSpPr>
                  <a:cxnSpLocks/>
                </p:cNvCxnSpPr>
                <p:nvPr/>
              </p:nvCxnSpPr>
              <p:spPr>
                <a:xfrm>
                  <a:off x="3471859" y="3536041"/>
                  <a:ext cx="490541" cy="12022"/>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2" name="Conector recto de flecha 31">
                  <a:extLst>
                    <a:ext uri="{FF2B5EF4-FFF2-40B4-BE49-F238E27FC236}">
                      <a16:creationId xmlns:a16="http://schemas.microsoft.com/office/drawing/2014/main" id="{1479B409-5A02-48A0-891B-2CE454E566EC}"/>
                    </a:ext>
                  </a:extLst>
                </p:cNvPr>
                <p:cNvCxnSpPr>
                  <a:cxnSpLocks/>
                </p:cNvCxnSpPr>
                <p:nvPr/>
              </p:nvCxnSpPr>
              <p:spPr>
                <a:xfrm flipH="1">
                  <a:off x="3700460" y="3533775"/>
                  <a:ext cx="1" cy="187935"/>
                </a:xfrm>
                <a:prstGeom prst="straightConnector1">
                  <a:avLst/>
                </a:prstGeom>
                <a:ln w="9525">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D0155DB1-173B-4ED9-BC20-E89F4006BA0E}"/>
                    </a:ext>
                  </a:extLst>
                </p:cNvPr>
                <p:cNvSpPr txBox="1"/>
                <p:nvPr/>
              </p:nvSpPr>
              <p:spPr>
                <a:xfrm>
                  <a:off x="3916480" y="3460819"/>
                  <a:ext cx="487634" cy="338554"/>
                </a:xfrm>
                <a:prstGeom prst="rect">
                  <a:avLst/>
                </a:prstGeom>
                <a:noFill/>
              </p:spPr>
              <p:txBody>
                <a:bodyPr wrap="none" rtlCol="0">
                  <a:spAutoFit/>
                </a:bodyPr>
                <a:lstStyle/>
                <a:p>
                  <a:r>
                    <a:rPr lang="es-ES" sz="1600" err="1"/>
                    <a:t>ZPE</a:t>
                  </a:r>
                  <a:endParaRPr lang="es-ES" sz="1600"/>
                </a:p>
              </p:txBody>
            </p:sp>
            <p:cxnSp>
              <p:nvCxnSpPr>
                <p:cNvPr id="39" name="Conector recto de flecha 38">
                  <a:extLst>
                    <a:ext uri="{FF2B5EF4-FFF2-40B4-BE49-F238E27FC236}">
                      <a16:creationId xmlns:a16="http://schemas.microsoft.com/office/drawing/2014/main" id="{872A3E59-818B-4047-A053-0057A6808FD1}"/>
                    </a:ext>
                  </a:extLst>
                </p:cNvPr>
                <p:cNvCxnSpPr/>
                <p:nvPr/>
              </p:nvCxnSpPr>
              <p:spPr>
                <a:xfrm flipV="1">
                  <a:off x="3693490" y="1796198"/>
                  <a:ext cx="6970" cy="1737577"/>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Forma libre: forma 43">
                  <a:extLst>
                    <a:ext uri="{FF2B5EF4-FFF2-40B4-BE49-F238E27FC236}">
                      <a16:creationId xmlns:a16="http://schemas.microsoft.com/office/drawing/2014/main" id="{AE31CEB6-68EA-49DB-914A-3EA1F286424C}"/>
                    </a:ext>
                  </a:extLst>
                </p:cNvPr>
                <p:cNvSpPr/>
                <p:nvPr/>
              </p:nvSpPr>
              <p:spPr>
                <a:xfrm>
                  <a:off x="4579306" y="1435656"/>
                  <a:ext cx="683596" cy="465695"/>
                </a:xfrm>
                <a:custGeom>
                  <a:avLst/>
                  <a:gdLst>
                    <a:gd name="connsiteX0" fmla="*/ 0 w 604838"/>
                    <a:gd name="connsiteY0" fmla="*/ 4762 h 409577"/>
                    <a:gd name="connsiteX1" fmla="*/ 338138 w 604838"/>
                    <a:gd name="connsiteY1" fmla="*/ 409575 h 409577"/>
                    <a:gd name="connsiteX2" fmla="*/ 604838 w 604838"/>
                    <a:gd name="connsiteY2" fmla="*/ 0 h 409577"/>
                  </a:gdLst>
                  <a:ahLst/>
                  <a:cxnLst>
                    <a:cxn ang="0">
                      <a:pos x="connsiteX0" y="connsiteY0"/>
                    </a:cxn>
                    <a:cxn ang="0">
                      <a:pos x="connsiteX1" y="connsiteY1"/>
                    </a:cxn>
                    <a:cxn ang="0">
                      <a:pos x="connsiteX2" y="connsiteY2"/>
                    </a:cxn>
                  </a:cxnLst>
                  <a:rect l="l" t="t" r="r" b="b"/>
                  <a:pathLst>
                    <a:path w="604838" h="409577">
                      <a:moveTo>
                        <a:pt x="0" y="4762"/>
                      </a:moveTo>
                      <a:cubicBezTo>
                        <a:pt x="118666" y="207565"/>
                        <a:pt x="237332" y="410369"/>
                        <a:pt x="338138" y="409575"/>
                      </a:cubicBezTo>
                      <a:cubicBezTo>
                        <a:pt x="438944" y="408781"/>
                        <a:pt x="521891" y="204390"/>
                        <a:pt x="604838" y="0"/>
                      </a:cubicBezTo>
                    </a:path>
                  </a:pathLst>
                </a:cu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6" name="Conector recto de flecha 45">
                  <a:extLst>
                    <a:ext uri="{FF2B5EF4-FFF2-40B4-BE49-F238E27FC236}">
                      <a16:creationId xmlns:a16="http://schemas.microsoft.com/office/drawing/2014/main" id="{985AAF55-A38D-4227-B4C7-557516010D86}"/>
                    </a:ext>
                  </a:extLst>
                </p:cNvPr>
                <p:cNvCxnSpPr/>
                <p:nvPr/>
              </p:nvCxnSpPr>
              <p:spPr>
                <a:xfrm>
                  <a:off x="4471988" y="1562100"/>
                  <a:ext cx="96678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CuadroTexto 47">
                  <a:extLst>
                    <a:ext uri="{FF2B5EF4-FFF2-40B4-BE49-F238E27FC236}">
                      <a16:creationId xmlns:a16="http://schemas.microsoft.com/office/drawing/2014/main" id="{C40DC798-427B-4A69-BD03-11A2D4566820}"/>
                    </a:ext>
                  </a:extLst>
                </p:cNvPr>
                <p:cNvSpPr txBox="1"/>
                <p:nvPr/>
              </p:nvSpPr>
              <p:spPr>
                <a:xfrm>
                  <a:off x="4764034" y="1220532"/>
                  <a:ext cx="328039" cy="338554"/>
                </a:xfrm>
                <a:prstGeom prst="rect">
                  <a:avLst/>
                </a:prstGeom>
                <a:noFill/>
              </p:spPr>
              <p:txBody>
                <a:bodyPr wrap="none" rtlCol="0">
                  <a:spAutoFit/>
                </a:bodyPr>
                <a:lstStyle/>
                <a:p>
                  <a:r>
                    <a:rPr lang="es-ES" sz="1600" i="1"/>
                    <a:t>v</a:t>
                  </a:r>
                  <a:r>
                    <a:rPr lang="es-ES" sz="1600" i="1" baseline="-25000"/>
                    <a:t>s</a:t>
                  </a:r>
                </a:p>
              </p:txBody>
            </p:sp>
          </p:grpSp>
          <p:cxnSp>
            <p:nvCxnSpPr>
              <p:cNvPr id="52" name="Conector recto 51">
                <a:extLst>
                  <a:ext uri="{FF2B5EF4-FFF2-40B4-BE49-F238E27FC236}">
                    <a16:creationId xmlns:a16="http://schemas.microsoft.com/office/drawing/2014/main" id="{C01DF61B-25F5-41EC-A160-C9EBD9B3BBAB}"/>
                  </a:ext>
                </a:extLst>
              </p:cNvPr>
              <p:cNvCxnSpPr>
                <a:cxnSpLocks/>
              </p:cNvCxnSpPr>
              <p:nvPr/>
            </p:nvCxnSpPr>
            <p:spPr>
              <a:xfrm flipH="1" flipV="1">
                <a:off x="7117315" y="4224338"/>
                <a:ext cx="1" cy="792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CuadroTexto 56">
                  <a:extLst>
                    <a:ext uri="{FF2B5EF4-FFF2-40B4-BE49-F238E27FC236}">
                      <a16:creationId xmlns:a16="http://schemas.microsoft.com/office/drawing/2014/main" id="{8515377A-F94F-46CD-97C8-53FBC9B9EFA5}"/>
                    </a:ext>
                  </a:extLst>
                </p:cNvPr>
                <p:cNvSpPr txBox="1"/>
                <p:nvPr/>
              </p:nvSpPr>
              <p:spPr>
                <a:xfrm>
                  <a:off x="6609499" y="4265122"/>
                  <a:ext cx="915251" cy="5004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sym typeface="Symbol" panose="05050102010706020507" pitchFamily="18" charset="2"/>
                          </a:rPr>
                          <m:t>−</m:t>
                        </m:r>
                        <m:f>
                          <m:fPr>
                            <m:ctrlPr>
                              <a:rPr lang="es-ES" sz="1400" b="0" i="1" smtClean="0">
                                <a:latin typeface="Cambria Math" panose="02040503050406030204" pitchFamily="18" charset="0"/>
                                <a:sym typeface="Symbol" panose="05050102010706020507" pitchFamily="18" charset="2"/>
                              </a:rPr>
                            </m:ctrlPr>
                          </m:fPr>
                          <m:num>
                            <m:r>
                              <a:rPr lang="es-ES" sz="1400" b="0" i="1" smtClean="0">
                                <a:latin typeface="Cambria Math" panose="02040503050406030204" pitchFamily="18" charset="0"/>
                                <a:ea typeface="Cambria Math" panose="02040503050406030204" pitchFamily="18" charset="0"/>
                                <a:sym typeface="Symbol" panose="05050102010706020507" pitchFamily="18" charset="2"/>
                              </a:rPr>
                              <m:t>𝛿</m:t>
                            </m:r>
                          </m:num>
                          <m:den>
                            <m:r>
                              <a:rPr lang="es-ES" sz="1400" b="0" i="1" smtClean="0">
                                <a:latin typeface="Cambria Math" panose="02040503050406030204" pitchFamily="18" charset="0"/>
                                <a:sym typeface="Symbol" panose="05050102010706020507" pitchFamily="18" charset="2"/>
                              </a:rPr>
                              <m:t>2</m:t>
                            </m:r>
                          </m:den>
                        </m:f>
                        <m:r>
                          <a:rPr lang="es-ES" sz="1400" b="0" i="1" smtClean="0">
                            <a:latin typeface="Cambria Math" panose="02040503050406030204" pitchFamily="18" charset="0"/>
                            <a:sym typeface="Symbol" panose="05050102010706020507" pitchFamily="18" charset="2"/>
                          </a:rPr>
                          <m:t>  0 </m:t>
                        </m:r>
                        <m:f>
                          <m:fPr>
                            <m:ctrlPr>
                              <a:rPr lang="es-ES" sz="1400" i="1">
                                <a:latin typeface="Cambria Math" panose="02040503050406030204" pitchFamily="18" charset="0"/>
                                <a:sym typeface="Symbol" panose="05050102010706020507" pitchFamily="18" charset="2"/>
                              </a:rPr>
                            </m:ctrlPr>
                          </m:fPr>
                          <m:num>
                            <m:r>
                              <a:rPr lang="es-ES" sz="1400" i="1">
                                <a:latin typeface="Cambria Math" panose="02040503050406030204" pitchFamily="18" charset="0"/>
                                <a:ea typeface="Cambria Math" panose="02040503050406030204" pitchFamily="18" charset="0"/>
                                <a:sym typeface="Symbol" panose="05050102010706020507" pitchFamily="18" charset="2"/>
                              </a:rPr>
                              <m:t>𝛿</m:t>
                            </m:r>
                          </m:num>
                          <m:den>
                            <m:r>
                              <a:rPr lang="es-ES" sz="1400" i="1">
                                <a:latin typeface="Cambria Math" panose="02040503050406030204" pitchFamily="18" charset="0"/>
                                <a:sym typeface="Symbol" panose="05050102010706020507" pitchFamily="18" charset="2"/>
                              </a:rPr>
                              <m:t>2</m:t>
                            </m:r>
                          </m:den>
                        </m:f>
                        <m:r>
                          <a:rPr lang="es-ES" sz="1400" i="1">
                            <a:latin typeface="Cambria Math" panose="02040503050406030204" pitchFamily="18" charset="0"/>
                            <a:sym typeface="Symbol" panose="05050102010706020507" pitchFamily="18" charset="2"/>
                          </a:rPr>
                          <m:t> </m:t>
                        </m:r>
                      </m:oMath>
                    </m:oMathPara>
                  </a14:m>
                  <a:endParaRPr lang="es-ES" sz="1400"/>
                </a:p>
              </p:txBody>
            </p:sp>
          </mc:Choice>
          <mc:Fallback xmlns="">
            <p:sp>
              <p:nvSpPr>
                <p:cNvPr id="57" name="CuadroTexto 56">
                  <a:extLst>
                    <a:ext uri="{FF2B5EF4-FFF2-40B4-BE49-F238E27FC236}">
                      <a16:creationId xmlns:a16="http://schemas.microsoft.com/office/drawing/2014/main" id="{8515377A-F94F-46CD-97C8-53FBC9B9EFA5}"/>
                    </a:ext>
                  </a:extLst>
                </p:cNvPr>
                <p:cNvSpPr txBox="1">
                  <a:spLocks noRot="1" noChangeAspect="1" noMove="1" noResize="1" noEditPoints="1" noAdjustHandles="1" noChangeArrowheads="1" noChangeShapeType="1" noTextEdit="1"/>
                </p:cNvSpPr>
                <p:nvPr/>
              </p:nvSpPr>
              <p:spPr>
                <a:xfrm>
                  <a:off x="6609499" y="4265122"/>
                  <a:ext cx="915251" cy="500458"/>
                </a:xfrm>
                <a:prstGeom prst="rect">
                  <a:avLst/>
                </a:prstGeom>
                <a:blipFill>
                  <a:blip r:embed="rId3"/>
                  <a:stretch>
                    <a:fillRect b="-1220"/>
                  </a:stretch>
                </a:blipFill>
              </p:spPr>
              <p:txBody>
                <a:bodyPr/>
                <a:lstStyle/>
                <a:p>
                  <a:r>
                    <a:rPr lang="es-ES">
                      <a:noFill/>
                    </a:rPr>
                    <a:t> </a:t>
                  </a:r>
                </a:p>
              </p:txBody>
            </p:sp>
          </mc:Fallback>
        </mc:AlternateContent>
      </p:grpSp>
      <p:sp>
        <p:nvSpPr>
          <p:cNvPr id="60" name="CuadroTexto 59">
            <a:extLst>
              <a:ext uri="{FF2B5EF4-FFF2-40B4-BE49-F238E27FC236}">
                <a16:creationId xmlns:a16="http://schemas.microsoft.com/office/drawing/2014/main" id="{BC771969-4317-4967-8A73-4E2D0D6B3EBC}"/>
              </a:ext>
            </a:extLst>
          </p:cNvPr>
          <p:cNvSpPr txBox="1"/>
          <p:nvPr/>
        </p:nvSpPr>
        <p:spPr>
          <a:xfrm>
            <a:off x="431667" y="490658"/>
            <a:ext cx="4190589" cy="4909036"/>
          </a:xfrm>
          <a:prstGeom prst="rect">
            <a:avLst/>
          </a:prstGeom>
          <a:noFill/>
        </p:spPr>
        <p:txBody>
          <a:bodyPr wrap="square" rtlCol="0">
            <a:spAutoFit/>
          </a:bodyPr>
          <a:lstStyle/>
          <a:p>
            <a:pPr>
              <a:spcBef>
                <a:spcPts val="1200"/>
              </a:spcBef>
              <a:spcAft>
                <a:spcPts val="1200"/>
              </a:spcAft>
            </a:pPr>
            <a:r>
              <a:rPr lang="en-GB" b="1" dirty="0">
                <a:solidFill>
                  <a:srgbClr val="002060"/>
                </a:solidFill>
              </a:rPr>
              <a:t>Basic postulates</a:t>
            </a:r>
          </a:p>
          <a:p>
            <a:pPr marL="342900" indent="-342900">
              <a:spcAft>
                <a:spcPts val="600"/>
              </a:spcAft>
              <a:buFont typeface="+mj-lt"/>
              <a:buAutoNum type="arabicPeriod"/>
            </a:pPr>
            <a:r>
              <a:rPr lang="en-GB" dirty="0">
                <a:sym typeface="Symbol" panose="05050102010706020507" pitchFamily="18" charset="2"/>
              </a:rPr>
              <a:t>Molecular systems that cross the critical dividing surface in the direction of products do not return (</a:t>
            </a:r>
            <a:r>
              <a:rPr lang="en-GB" dirty="0">
                <a:solidFill>
                  <a:srgbClr val="FF0000"/>
                </a:solidFill>
                <a:sym typeface="Symbol" panose="05050102010706020507" pitchFamily="18" charset="2"/>
              </a:rPr>
              <a:t>no-</a:t>
            </a:r>
            <a:r>
              <a:rPr lang="en-GB" dirty="0" err="1">
                <a:solidFill>
                  <a:srgbClr val="FF0000"/>
                </a:solidFill>
                <a:sym typeface="Symbol" panose="05050102010706020507" pitchFamily="18" charset="2"/>
              </a:rPr>
              <a:t>recrossing</a:t>
            </a:r>
            <a:r>
              <a:rPr lang="en-GB" dirty="0">
                <a:sym typeface="Symbol" panose="05050102010706020507" pitchFamily="18" charset="2"/>
              </a:rPr>
              <a:t> approximation).	</a:t>
            </a:r>
          </a:p>
          <a:p>
            <a:pPr marL="342900" indent="-342900">
              <a:spcAft>
                <a:spcPts val="600"/>
              </a:spcAft>
              <a:buFont typeface="+mj-lt"/>
              <a:buAutoNum type="arabicPeriod"/>
            </a:pPr>
            <a:r>
              <a:rPr lang="en-GB" dirty="0">
                <a:sym typeface="Symbol" panose="05050102010706020507" pitchFamily="18" charset="2"/>
              </a:rPr>
              <a:t>During the reaction, the molecular states of reactants follow a Maxwell-Boltzmann distribution (at a given </a:t>
            </a:r>
            <a:r>
              <a:rPr lang="en-GB" i="1" dirty="0">
                <a:sym typeface="Symbol" panose="05050102010706020507" pitchFamily="18" charset="2"/>
              </a:rPr>
              <a:t>T</a:t>
            </a:r>
            <a:r>
              <a:rPr lang="en-GB" dirty="0">
                <a:sym typeface="Symbol" panose="05050102010706020507" pitchFamily="18" charset="2"/>
              </a:rPr>
              <a:t>).</a:t>
            </a:r>
          </a:p>
          <a:p>
            <a:pPr marL="342900" indent="-342900">
              <a:spcAft>
                <a:spcPts val="600"/>
              </a:spcAft>
              <a:buFont typeface="+mj-lt"/>
              <a:buAutoNum type="arabicPeriod"/>
            </a:pPr>
            <a:r>
              <a:rPr lang="en-GB" dirty="0">
                <a:sym typeface="Symbol" panose="05050102010706020507" pitchFamily="18" charset="2"/>
              </a:rPr>
              <a:t>The complexes crossing the dividing surface towards products have a Maxwell-Boltzmann distribution of energies (at </a:t>
            </a:r>
            <a:r>
              <a:rPr lang="en-GB" i="1" dirty="0">
                <a:sym typeface="Symbol" panose="05050102010706020507" pitchFamily="18" charset="2"/>
              </a:rPr>
              <a:t>T</a:t>
            </a:r>
            <a:r>
              <a:rPr lang="en-GB" dirty="0">
                <a:sym typeface="Symbol" panose="05050102010706020507" pitchFamily="18" charset="2"/>
              </a:rPr>
              <a:t>).</a:t>
            </a:r>
          </a:p>
          <a:p>
            <a:pPr marL="342900" indent="-342900">
              <a:spcAft>
                <a:spcPts val="600"/>
              </a:spcAft>
              <a:buFont typeface="+mj-lt"/>
              <a:buAutoNum type="arabicPeriod"/>
            </a:pPr>
            <a:r>
              <a:rPr lang="en-GB" dirty="0">
                <a:sym typeface="Symbol" panose="05050102010706020507" pitchFamily="18" charset="2"/>
              </a:rPr>
              <a:t>In the TS, motion along the reaction coordinate may be separated from the rest of modes and treated as a classical translation. </a:t>
            </a:r>
            <a:endParaRPr lang="en-GB" dirty="0"/>
          </a:p>
        </p:txBody>
      </p:sp>
      <p:sp>
        <p:nvSpPr>
          <p:cNvPr id="59" name="CuadroTexto 58">
            <a:extLst>
              <a:ext uri="{FF2B5EF4-FFF2-40B4-BE49-F238E27FC236}">
                <a16:creationId xmlns:a16="http://schemas.microsoft.com/office/drawing/2014/main" id="{AAED1BB4-1564-4F9F-B654-43A79595C680}"/>
              </a:ext>
            </a:extLst>
          </p:cNvPr>
          <p:cNvSpPr txBox="1"/>
          <p:nvPr/>
        </p:nvSpPr>
        <p:spPr>
          <a:xfrm>
            <a:off x="276225" y="6047364"/>
            <a:ext cx="5138779" cy="523220"/>
          </a:xfrm>
          <a:prstGeom prst="rect">
            <a:avLst/>
          </a:prstGeom>
          <a:noFill/>
        </p:spPr>
        <p:txBody>
          <a:bodyPr wrap="none" rtlCol="0">
            <a:spAutoFit/>
          </a:bodyPr>
          <a:lstStyle/>
          <a:p>
            <a:pPr marL="342900" indent="-342900">
              <a:buAutoNum type="arabicPeriod"/>
            </a:pPr>
            <a:r>
              <a:rPr lang="es-ES" sz="1400"/>
              <a:t>H. </a:t>
            </a:r>
            <a:r>
              <a:rPr lang="es-ES" sz="1400" err="1"/>
              <a:t>Eyring</a:t>
            </a:r>
            <a:r>
              <a:rPr lang="es-ES" sz="1400"/>
              <a:t>, J. </a:t>
            </a:r>
            <a:r>
              <a:rPr lang="es-ES" sz="1400" err="1"/>
              <a:t>Chem</a:t>
            </a:r>
            <a:r>
              <a:rPr lang="es-ES" sz="1400"/>
              <a:t>. </a:t>
            </a:r>
            <a:r>
              <a:rPr lang="es-ES" sz="1400" err="1"/>
              <a:t>Phys</a:t>
            </a:r>
            <a:r>
              <a:rPr lang="es-ES" sz="1400"/>
              <a:t>. </a:t>
            </a:r>
            <a:r>
              <a:rPr lang="es-ES" sz="1400" i="1"/>
              <a:t>3</a:t>
            </a:r>
            <a:r>
              <a:rPr lang="es-ES" sz="1400"/>
              <a:t>, 107 (1935).</a:t>
            </a:r>
          </a:p>
          <a:p>
            <a:pPr marL="342900" indent="-342900">
              <a:buAutoNum type="arabicPeriod"/>
            </a:pPr>
            <a:r>
              <a:rPr lang="es-ES" sz="1400"/>
              <a:t>M. G. Evans and M. Polanyi, </a:t>
            </a:r>
            <a:r>
              <a:rPr lang="es-ES" sz="1400" i="1"/>
              <a:t>Trans. Faraday Soc. 31</a:t>
            </a:r>
            <a:r>
              <a:rPr lang="es-ES" sz="1400"/>
              <a:t>, 875 (1935).</a:t>
            </a:r>
          </a:p>
        </p:txBody>
      </p:sp>
      <p:sp>
        <p:nvSpPr>
          <p:cNvPr id="61" name="CuadroTexto 60">
            <a:extLst>
              <a:ext uri="{FF2B5EF4-FFF2-40B4-BE49-F238E27FC236}">
                <a16:creationId xmlns:a16="http://schemas.microsoft.com/office/drawing/2014/main" id="{C28C4E27-B3EB-4086-BA0A-DF953ED06CD0}"/>
              </a:ext>
            </a:extLst>
          </p:cNvPr>
          <p:cNvSpPr txBox="1"/>
          <p:nvPr/>
        </p:nvSpPr>
        <p:spPr>
          <a:xfrm>
            <a:off x="431667" y="5367851"/>
            <a:ext cx="8372474" cy="646331"/>
          </a:xfrm>
          <a:prstGeom prst="rect">
            <a:avLst/>
          </a:prstGeom>
          <a:noFill/>
        </p:spPr>
        <p:txBody>
          <a:bodyPr wrap="square" rtlCol="0">
            <a:spAutoFit/>
          </a:bodyPr>
          <a:lstStyle/>
          <a:p>
            <a:r>
              <a:rPr lang="en-NZ" dirty="0"/>
              <a:t>In conventional TST, the dividing surface passes through the TS and is orthogonal to the reaction coordinate. </a:t>
            </a:r>
            <a:r>
              <a:rPr lang="es-ES" dirty="0"/>
              <a:t> </a:t>
            </a:r>
          </a:p>
        </p:txBody>
      </p:sp>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F841D62A-76CB-47B0-BA79-CE3564C4ABF7}"/>
                  </a:ext>
                </a:extLst>
              </p:cNvPr>
              <p:cNvSpPr txBox="1"/>
              <p:nvPr/>
            </p:nvSpPr>
            <p:spPr>
              <a:xfrm>
                <a:off x="5450543" y="1872112"/>
                <a:ext cx="552587" cy="389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sz="1600" i="1">
                          <a:latin typeface="Cambria Math" panose="02040503050406030204" pitchFamily="18" charset="0"/>
                          <a:ea typeface="Cambria Math" panose="02040503050406030204" pitchFamily="18" charset="0"/>
                          <a:sym typeface="Symbol" panose="05050102010706020507" pitchFamily="18" charset="2"/>
                        </a:rPr>
                        <m:t>Δ</m:t>
                      </m:r>
                      <m:sSubSup>
                        <m:sSubSupPr>
                          <m:ctrlPr>
                            <a:rPr lang="el-GR" sz="1600" i="1">
                              <a:latin typeface="Cambria Math" panose="02040503050406030204" pitchFamily="18" charset="0"/>
                              <a:ea typeface="Cambria Math" panose="02040503050406030204" pitchFamily="18" charset="0"/>
                              <a:sym typeface="Symbol" panose="05050102010706020507" pitchFamily="18" charset="2"/>
                            </a:rPr>
                          </m:ctrlPr>
                        </m:sSubSupPr>
                        <m:e>
                          <m:r>
                            <a:rPr lang="el-GR" sz="1600" i="1">
                              <a:latin typeface="Cambria Math" panose="02040503050406030204" pitchFamily="18" charset="0"/>
                              <a:ea typeface="Cambria Math" panose="02040503050406030204" pitchFamily="18" charset="0"/>
                              <a:sym typeface="Symbol" panose="05050102010706020507" pitchFamily="18" charset="2"/>
                            </a:rPr>
                            <m:t>𝜀</m:t>
                          </m:r>
                        </m:e>
                        <m:sub>
                          <m:r>
                            <a:rPr lang="es-ES" sz="1600" i="1">
                              <a:latin typeface="Cambria Math" panose="02040503050406030204" pitchFamily="18" charset="0"/>
                              <a:ea typeface="Cambria Math" panose="02040503050406030204" pitchFamily="18" charset="0"/>
                              <a:sym typeface="Symbol" panose="05050102010706020507" pitchFamily="18" charset="2"/>
                            </a:rPr>
                            <m:t>0</m:t>
                          </m:r>
                        </m:sub>
                        <m:sup>
                          <m:r>
                            <m:rPr>
                              <m:nor/>
                            </m:rPr>
                            <a:rPr lang="en-GB" sz="1600">
                              <a:sym typeface="Symbol" panose="05050102010706020507" pitchFamily="18" charset="2"/>
                            </a:rPr>
                            <m:t>‡</m:t>
                          </m:r>
                        </m:sup>
                      </m:sSubSup>
                    </m:oMath>
                  </m:oMathPara>
                </a14:m>
                <a:endParaRPr lang="es-ES" sz="1600" baseline="-25000" dirty="0"/>
              </a:p>
            </p:txBody>
          </p:sp>
        </mc:Choice>
        <mc:Fallback xmlns="">
          <p:sp>
            <p:nvSpPr>
              <p:cNvPr id="64" name="CuadroTexto 63">
                <a:extLst>
                  <a:ext uri="{FF2B5EF4-FFF2-40B4-BE49-F238E27FC236}">
                    <a16:creationId xmlns:a16="http://schemas.microsoft.com/office/drawing/2014/main" id="{F841D62A-76CB-47B0-BA79-CE3564C4ABF7}"/>
                  </a:ext>
                </a:extLst>
              </p:cNvPr>
              <p:cNvSpPr txBox="1">
                <a:spLocks noRot="1" noChangeAspect="1" noMove="1" noResize="1" noEditPoints="1" noAdjustHandles="1" noChangeArrowheads="1" noChangeShapeType="1" noTextEdit="1"/>
              </p:cNvSpPr>
              <p:nvPr/>
            </p:nvSpPr>
            <p:spPr>
              <a:xfrm>
                <a:off x="5450543" y="1872112"/>
                <a:ext cx="552587" cy="389915"/>
              </a:xfrm>
              <a:prstGeom prst="rect">
                <a:avLst/>
              </a:prstGeom>
              <a:blipFill>
                <a:blip r:embed="rId4"/>
                <a:stretch>
                  <a:fillRect b="-1563"/>
                </a:stretch>
              </a:blipFill>
            </p:spPr>
            <p:txBody>
              <a:bodyPr/>
              <a:lstStyle/>
              <a:p>
                <a:r>
                  <a:rPr lang="es-ES">
                    <a:noFill/>
                  </a:rPr>
                  <a:t> </a:t>
                </a:r>
              </a:p>
            </p:txBody>
          </p:sp>
        </mc:Fallback>
      </mc:AlternateContent>
      <p:sp>
        <p:nvSpPr>
          <p:cNvPr id="2" name="Marcador de número de diapositiva 1">
            <a:extLst>
              <a:ext uri="{FF2B5EF4-FFF2-40B4-BE49-F238E27FC236}">
                <a16:creationId xmlns:a16="http://schemas.microsoft.com/office/drawing/2014/main" id="{428F4C0D-B71B-4248-A2E0-6FD8D45874E9}"/>
              </a:ext>
            </a:extLst>
          </p:cNvPr>
          <p:cNvSpPr>
            <a:spLocks noGrp="1"/>
          </p:cNvSpPr>
          <p:nvPr>
            <p:ph type="sldNum" sz="quarter" idx="12"/>
          </p:nvPr>
        </p:nvSpPr>
        <p:spPr/>
        <p:txBody>
          <a:bodyPr/>
          <a:lstStyle/>
          <a:p>
            <a:fld id="{DFA4F046-044E-46E9-9F2A-D598350E22B2}" type="slidenum">
              <a:rPr lang="es-ES" smtClean="0"/>
              <a:t>3</a:t>
            </a:fld>
            <a:endParaRPr lang="es-ES"/>
          </a:p>
        </p:txBody>
      </p:sp>
      <p:sp>
        <p:nvSpPr>
          <p:cNvPr id="35" name="CuadroTexto 34">
            <a:extLst>
              <a:ext uri="{FF2B5EF4-FFF2-40B4-BE49-F238E27FC236}">
                <a16:creationId xmlns:a16="http://schemas.microsoft.com/office/drawing/2014/main" id="{CE172F04-5588-4EB2-B811-B2CC9D437D8C}"/>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247385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a:solidFill>
                  <a:srgbClr val="002060"/>
                </a:solidFill>
                <a:sym typeface="Symbol" panose="05050102010706020507" pitchFamily="18" charset="2"/>
              </a:rPr>
              <a:t>Reactions with Several Conformers</a:t>
            </a:r>
            <a:endParaRPr lang="en-US" b="1" baseline="30000">
              <a:solidFill>
                <a:schemeClr val="accent2"/>
              </a:solidFill>
              <a:latin typeface="Verdana" pitchFamily="34" charset="0"/>
            </a:endParaRPr>
          </a:p>
        </p:txBody>
      </p:sp>
      <p:sp>
        <p:nvSpPr>
          <p:cNvPr id="60" name="CuadroTexto 59">
            <a:extLst>
              <a:ext uri="{FF2B5EF4-FFF2-40B4-BE49-F238E27FC236}">
                <a16:creationId xmlns:a16="http://schemas.microsoft.com/office/drawing/2014/main" id="{BC771969-4317-4967-8A73-4E2D0D6B3EBC}"/>
              </a:ext>
            </a:extLst>
          </p:cNvPr>
          <p:cNvSpPr txBox="1"/>
          <p:nvPr/>
        </p:nvSpPr>
        <p:spPr>
          <a:xfrm>
            <a:off x="335202" y="519840"/>
            <a:ext cx="8656804" cy="369332"/>
          </a:xfrm>
          <a:prstGeom prst="rect">
            <a:avLst/>
          </a:prstGeom>
          <a:noFill/>
        </p:spPr>
        <p:txBody>
          <a:bodyPr wrap="square" rtlCol="0">
            <a:spAutoFit/>
          </a:bodyPr>
          <a:lstStyle/>
          <a:p>
            <a:pPr>
              <a:spcBef>
                <a:spcPts val="600"/>
              </a:spcBef>
              <a:spcAft>
                <a:spcPts val="1200"/>
              </a:spcAft>
            </a:pPr>
            <a:r>
              <a:rPr lang="en-GB" b="1" dirty="0" err="1">
                <a:solidFill>
                  <a:srgbClr val="002060"/>
                </a:solidFill>
                <a:sym typeface="Symbol" panose="05050102010706020507" pitchFamily="18" charset="2"/>
              </a:rPr>
              <a:t>Multistructural</a:t>
            </a:r>
            <a:r>
              <a:rPr lang="en-GB" b="1" dirty="0">
                <a:solidFill>
                  <a:srgbClr val="002060"/>
                </a:solidFill>
                <a:sym typeface="Symbol" panose="05050102010706020507" pitchFamily="18" charset="2"/>
              </a:rPr>
              <a:t> Transition-State Theory (MS-TST)</a:t>
            </a:r>
            <a:r>
              <a:rPr lang="en-GB" b="1" baseline="30000" dirty="0">
                <a:solidFill>
                  <a:srgbClr val="002060"/>
                </a:solidFill>
                <a:sym typeface="Symbol" panose="05050102010706020507" pitchFamily="18" charset="2"/>
              </a:rPr>
              <a:t>1,2</a:t>
            </a:r>
          </a:p>
        </p:txBody>
      </p:sp>
      <p:sp>
        <p:nvSpPr>
          <p:cNvPr id="26" name="CuadroTexto 25">
            <a:extLst>
              <a:ext uri="{FF2B5EF4-FFF2-40B4-BE49-F238E27FC236}">
                <a16:creationId xmlns:a16="http://schemas.microsoft.com/office/drawing/2014/main" id="{CAB04B0F-04CC-48D0-BE49-C02555D492A7}"/>
              </a:ext>
            </a:extLst>
          </p:cNvPr>
          <p:cNvSpPr txBox="1"/>
          <p:nvPr/>
        </p:nvSpPr>
        <p:spPr>
          <a:xfrm>
            <a:off x="335202" y="6076646"/>
            <a:ext cx="4804392" cy="523220"/>
          </a:xfrm>
          <a:prstGeom prst="rect">
            <a:avLst/>
          </a:prstGeom>
          <a:noFill/>
        </p:spPr>
        <p:txBody>
          <a:bodyPr wrap="none" rtlCol="0">
            <a:spAutoFit/>
          </a:bodyPr>
          <a:lstStyle/>
          <a:p>
            <a:pPr marL="342900" indent="-342900">
              <a:buFont typeface="+mj-lt"/>
              <a:buAutoNum type="arabicPeriod"/>
            </a:pPr>
            <a:r>
              <a:rPr lang="es-ES_tradnl" sz="1400" dirty="0"/>
              <a:t>J. L. </a:t>
            </a:r>
            <a:r>
              <a:rPr lang="es-ES_tradnl" sz="1400" dirty="0" err="1"/>
              <a:t>Bao</a:t>
            </a:r>
            <a:r>
              <a:rPr lang="es-ES_tradnl" sz="1400" dirty="0"/>
              <a:t> and D. G. </a:t>
            </a:r>
            <a:r>
              <a:rPr lang="es-ES_tradnl" sz="1400" dirty="0" err="1"/>
              <a:t>Truhlar</a:t>
            </a:r>
            <a:r>
              <a:rPr lang="es-ES_tradnl" sz="1400" dirty="0"/>
              <a:t>, </a:t>
            </a:r>
            <a:r>
              <a:rPr lang="es-ES_tradnl" sz="1400" i="1" dirty="0" err="1"/>
              <a:t>Chem</a:t>
            </a:r>
            <a:r>
              <a:rPr lang="es-ES_tradnl" sz="1400" i="1" dirty="0"/>
              <a:t>. Soc. Rev. 46</a:t>
            </a:r>
            <a:r>
              <a:rPr lang="es-ES_tradnl" sz="1400" dirty="0"/>
              <a:t>, 7548 (2017).</a:t>
            </a:r>
          </a:p>
          <a:p>
            <a:pPr marL="342900" indent="-342900">
              <a:buFont typeface="+mj-lt"/>
              <a:buAutoNum type="arabicPeriod"/>
            </a:pPr>
            <a:r>
              <a:rPr lang="es-ES_tradnl" sz="1400" dirty="0"/>
              <a:t>D. Ferro-Costas et al., </a:t>
            </a:r>
            <a:r>
              <a:rPr lang="es-ES_tradnl" sz="1400" i="1" dirty="0"/>
              <a:t>J. </a:t>
            </a:r>
            <a:r>
              <a:rPr lang="es-ES_tradnl" sz="1400" i="1" dirty="0" err="1"/>
              <a:t>Phys</a:t>
            </a:r>
            <a:r>
              <a:rPr lang="es-ES_tradnl" sz="1400" i="1" dirty="0"/>
              <a:t>. </a:t>
            </a:r>
            <a:r>
              <a:rPr lang="es-ES_tradnl" sz="1400" i="1" dirty="0" err="1"/>
              <a:t>Chem</a:t>
            </a:r>
            <a:r>
              <a:rPr lang="es-ES_tradnl" sz="1400" i="1" dirty="0"/>
              <a:t>. A 122</a:t>
            </a:r>
            <a:r>
              <a:rPr lang="es-ES_tradnl" sz="1400" dirty="0"/>
              <a:t>, 4790 (2018).</a:t>
            </a:r>
          </a:p>
        </p:txBody>
      </p:sp>
      <p:sp>
        <p:nvSpPr>
          <p:cNvPr id="2" name="Marcador de número de diapositiva 1">
            <a:extLst>
              <a:ext uri="{FF2B5EF4-FFF2-40B4-BE49-F238E27FC236}">
                <a16:creationId xmlns:a16="http://schemas.microsoft.com/office/drawing/2014/main" id="{38D2EF4A-35DC-4B2A-B0E5-06E471343826}"/>
              </a:ext>
            </a:extLst>
          </p:cNvPr>
          <p:cNvSpPr>
            <a:spLocks noGrp="1"/>
          </p:cNvSpPr>
          <p:nvPr>
            <p:ph type="sldNum" sz="quarter" idx="12"/>
          </p:nvPr>
        </p:nvSpPr>
        <p:spPr/>
        <p:txBody>
          <a:bodyPr/>
          <a:lstStyle/>
          <a:p>
            <a:fld id="{DFA4F046-044E-46E9-9F2A-D598350E22B2}" type="slidenum">
              <a:rPr lang="es-ES" smtClean="0"/>
              <a:t>30</a:t>
            </a:fld>
            <a:endParaRPr lang="es-ES"/>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A286F3DB-FDD8-1641-A98F-DB9F9F427331}"/>
                  </a:ext>
                </a:extLst>
              </p:cNvPr>
              <p:cNvSpPr txBox="1"/>
              <p:nvPr/>
            </p:nvSpPr>
            <p:spPr>
              <a:xfrm>
                <a:off x="335202" y="1042741"/>
                <a:ext cx="8390020" cy="1857240"/>
              </a:xfrm>
              <a:prstGeom prst="rect">
                <a:avLst/>
              </a:prstGeom>
              <a:noFill/>
            </p:spPr>
            <p:txBody>
              <a:bodyPr wrap="square" rtlCol="0">
                <a:spAutoFit/>
              </a:bodyPr>
              <a:lstStyle/>
              <a:p>
                <a:pPr>
                  <a:spcBef>
                    <a:spcPts val="1200"/>
                  </a:spcBef>
                  <a:spcAft>
                    <a:spcPts val="1200"/>
                  </a:spcAft>
                </a:pPr>
                <a:r>
                  <a:rPr lang="en-GB" dirty="0">
                    <a:sym typeface="Symbol" panose="05050102010706020507" pitchFamily="18" charset="2"/>
                  </a:rPr>
                  <a:t>Within the rigid-rotor, harmonic-oscillator approximation (RRHO), the partition function </a:t>
                </a:r>
                <a:r>
                  <a:rPr lang="en-US" dirty="0"/>
                  <a:t>of a set of </a:t>
                </a:r>
                <a:r>
                  <a:rPr lang="en-US" i="1" dirty="0" err="1">
                    <a:latin typeface="Times New Roman" panose="02020603050405020304" pitchFamily="18" charset="0"/>
                    <a:cs typeface="Times New Roman" panose="02020603050405020304" pitchFamily="18" charset="0"/>
                  </a:rPr>
                  <a:t>n</a:t>
                </a:r>
                <a:r>
                  <a:rPr lang="en-US" baseline="-25000" dirty="0" err="1">
                    <a:latin typeface="Times New Roman" panose="02020603050405020304" pitchFamily="18" charset="0"/>
                    <a:cs typeface="Times New Roman" panose="02020603050405020304" pitchFamily="18" charset="0"/>
                  </a:rPr>
                  <a:t>C</a:t>
                </a:r>
                <a:r>
                  <a:rPr lang="en-US" dirty="0"/>
                  <a:t> reactant conformers is given by:</a:t>
                </a:r>
              </a:p>
              <a:p>
                <a:pPr>
                  <a:spcBef>
                    <a:spcPts val="1200"/>
                  </a:spcBef>
                  <a:spcAft>
                    <a:spcPts val="1200"/>
                  </a:spcAft>
                </a:pPr>
                <a:r>
                  <a:rPr lang="en-GB" dirty="0">
                    <a:sym typeface="Symbol" panose="05050102010706020507" pitchFamily="18" charset="2"/>
                  </a:rPr>
                  <a:t> 	</a:t>
                </a:r>
                <a14:m>
                  <m:oMath xmlns:m="http://schemas.openxmlformats.org/officeDocument/2006/math">
                    <m:sSup>
                      <m:sSupPr>
                        <m:ctrlPr>
                          <a:rPr lang="en-GB"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𝑞</m:t>
                        </m:r>
                      </m:e>
                      <m:sup>
                        <m:r>
                          <m:rPr>
                            <m:sty m:val="p"/>
                          </m:rPr>
                          <a:rPr lang="es-ES">
                            <a:latin typeface="Cambria Math" panose="02040503050406030204" pitchFamily="18" charset="0"/>
                            <a:sym typeface="Symbol" panose="05050102010706020507" pitchFamily="18" charset="2"/>
                          </a:rPr>
                          <m:t>MS</m:t>
                        </m:r>
                        <m:r>
                          <m:rPr>
                            <m:nor/>
                          </m:rPr>
                          <a:rPr lang="en-US"/>
                          <m:t>−</m:t>
                        </m:r>
                        <m:r>
                          <m:rPr>
                            <m:sty m:val="p"/>
                          </m:rPr>
                          <a:rPr lang="es-ES">
                            <a:latin typeface="Cambria Math" panose="02040503050406030204" pitchFamily="18" charset="0"/>
                            <a:sym typeface="Symbol" panose="05050102010706020507" pitchFamily="18" charset="2"/>
                          </a:rPr>
                          <m:t>HO</m:t>
                        </m:r>
                      </m:sup>
                    </m:sSup>
                    <m:r>
                      <a:rPr lang="es-ES" i="1">
                        <a:latin typeface="Cambria Math" panose="02040503050406030204" pitchFamily="18" charset="0"/>
                        <a:sym typeface="Symbol" panose="05050102010706020507" pitchFamily="18" charset="2"/>
                      </a:rPr>
                      <m:t>=</m:t>
                    </m:r>
                    <m:nary>
                      <m:naryPr>
                        <m:chr m:val="∑"/>
                        <m:ctrlPr>
                          <a:rPr lang="es-ES" i="1">
                            <a:latin typeface="Cambria Math" panose="02040503050406030204" pitchFamily="18" charset="0"/>
                            <a:sym typeface="Symbol" panose="05050102010706020507" pitchFamily="18" charset="2"/>
                          </a:rPr>
                        </m:ctrlPr>
                      </m:naryPr>
                      <m:sub>
                        <m:r>
                          <m:rPr>
                            <m:brk m:alnAt="23"/>
                          </m:rPr>
                          <a:rPr lang="es-ES" i="1">
                            <a:latin typeface="Cambria Math" panose="02040503050406030204" pitchFamily="18" charset="0"/>
                            <a:sym typeface="Symbol" panose="05050102010706020507" pitchFamily="18" charset="2"/>
                          </a:rPr>
                          <m:t>𝑖</m:t>
                        </m:r>
                        <m:r>
                          <a:rPr lang="es-ES" i="1">
                            <a:latin typeface="Cambria Math" panose="02040503050406030204" pitchFamily="18" charset="0"/>
                            <a:sym typeface="Symbol" panose="05050102010706020507" pitchFamily="18" charset="2"/>
                          </a:rPr>
                          <m:t>=1</m:t>
                        </m:r>
                      </m:sub>
                      <m:sup>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𝑛</m:t>
                            </m:r>
                          </m:e>
                          <m:sub>
                            <m:r>
                              <m:rPr>
                                <m:sty m:val="p"/>
                              </m:rPr>
                              <a:rPr lang="es-ES">
                                <a:latin typeface="Cambria Math" panose="02040503050406030204" pitchFamily="18" charset="0"/>
                                <a:sym typeface="Symbol" panose="05050102010706020507" pitchFamily="18" charset="2"/>
                              </a:rPr>
                              <m:t>C</m:t>
                            </m:r>
                          </m:sub>
                        </m:sSub>
                      </m:sup>
                      <m:e>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𝑚</m:t>
                            </m:r>
                          </m:e>
                          <m:sub>
                            <m:r>
                              <a:rPr lang="es-ES" i="1">
                                <a:latin typeface="Cambria Math" panose="02040503050406030204" pitchFamily="18" charset="0"/>
                                <a:sym typeface="Symbol" panose="05050102010706020507" pitchFamily="18" charset="2"/>
                              </a:rPr>
                              <m:t>𝑖</m:t>
                            </m:r>
                          </m:sub>
                        </m:sSub>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𝑞</m:t>
                            </m:r>
                          </m:e>
                          <m:sub>
                            <m:r>
                              <a:rPr lang="es-ES" i="1">
                                <a:latin typeface="Cambria Math" panose="02040503050406030204" pitchFamily="18" charset="0"/>
                                <a:sym typeface="Symbol" panose="05050102010706020507" pitchFamily="18" charset="2"/>
                              </a:rPr>
                              <m:t>𝑖</m:t>
                            </m:r>
                          </m:sub>
                          <m:sup>
                            <m:r>
                              <m:rPr>
                                <m:sty m:val="p"/>
                              </m:rPr>
                              <a:rPr lang="es-ES">
                                <a:latin typeface="Cambria Math" panose="02040503050406030204" pitchFamily="18" charset="0"/>
                                <a:sym typeface="Symbol" panose="05050102010706020507" pitchFamily="18" charset="2"/>
                              </a:rPr>
                              <m:t>RRHO</m:t>
                            </m:r>
                          </m:sup>
                        </m:sSubSup>
                      </m:e>
                    </m:nary>
                  </m:oMath>
                </a14:m>
                <a:r>
                  <a:rPr lang="en-GB" dirty="0">
                    <a:sym typeface="Symbol" panose="05050102010706020507" pitchFamily="18" charset="2"/>
                  </a:rPr>
                  <a:t>					(41)</a:t>
                </a:r>
              </a:p>
              <a:p>
                <a:pPr>
                  <a:spcBef>
                    <a:spcPts val="1200"/>
                  </a:spcBef>
                  <a:spcAft>
                    <a:spcPts val="1200"/>
                  </a:spcAft>
                </a:pPr>
                <a:r>
                  <a:rPr lang="en-GB" dirty="0">
                    <a:sym typeface="Symbol" panose="05050102010706020507" pitchFamily="18" charset="2"/>
                  </a:rPr>
                  <a:t>where </a:t>
                </a:r>
                <a:r>
                  <a:rPr lang="en-GB" i="1" dirty="0">
                    <a:latin typeface="Times New Roman" panose="02020603050405020304" pitchFamily="18" charset="0"/>
                    <a:cs typeface="Times New Roman" panose="02020603050405020304" pitchFamily="18" charset="0"/>
                    <a:sym typeface="Symbol" panose="05050102010706020507" pitchFamily="18" charset="2"/>
                  </a:rPr>
                  <a:t>m</a:t>
                </a:r>
                <a:r>
                  <a:rPr lang="en-GB" i="1" baseline="-25000" dirty="0">
                    <a:latin typeface="Times New Roman" panose="02020603050405020304" pitchFamily="18" charset="0"/>
                    <a:cs typeface="Times New Roman" panose="02020603050405020304" pitchFamily="18" charset="0"/>
                    <a:sym typeface="Symbol" panose="05050102010706020507" pitchFamily="18" charset="2"/>
                  </a:rPr>
                  <a:t>i</a:t>
                </a:r>
                <a:r>
                  <a:rPr lang="en-GB" i="1" dirty="0">
                    <a:latin typeface="Times New Roman" panose="02020603050405020304" pitchFamily="18" charset="0"/>
                    <a:cs typeface="Times New Roman" panose="02020603050405020304" pitchFamily="18" charset="0"/>
                    <a:sym typeface="Symbol" panose="05050102010706020507" pitchFamily="18" charset="2"/>
                  </a:rPr>
                  <a:t> </a:t>
                </a:r>
                <a:r>
                  <a:rPr lang="en-GB" dirty="0">
                    <a:sym typeface="Symbol" panose="05050102010706020507" pitchFamily="18" charset="2"/>
                  </a:rPr>
                  <a:t>= 2 if conformer </a:t>
                </a:r>
                <a:r>
                  <a:rPr lang="en-GB" i="1" dirty="0" err="1">
                    <a:latin typeface="Times New Roman" panose="02020603050405020304" pitchFamily="18" charset="0"/>
                    <a:cs typeface="Times New Roman" panose="02020603050405020304" pitchFamily="18" charset="0"/>
                    <a:sym typeface="Symbol" panose="05050102010706020507" pitchFamily="18" charset="2"/>
                  </a:rPr>
                  <a:t>i</a:t>
                </a:r>
                <a:r>
                  <a:rPr lang="en-GB" dirty="0">
                    <a:latin typeface="Times New Roman" panose="02020603050405020304" pitchFamily="18" charset="0"/>
                    <a:cs typeface="Times New Roman" panose="02020603050405020304" pitchFamily="18" charset="0"/>
                    <a:sym typeface="Symbol" panose="05050102010706020507" pitchFamily="18" charset="2"/>
                  </a:rPr>
                  <a:t> </a:t>
                </a:r>
                <a:r>
                  <a:rPr lang="en-GB" dirty="0">
                    <a:sym typeface="Symbol" panose="05050102010706020507" pitchFamily="18" charset="2"/>
                  </a:rPr>
                  <a:t>has an enantiomer, and </a:t>
                </a:r>
                <a:r>
                  <a:rPr lang="en-GB" i="1" dirty="0">
                    <a:latin typeface="Times New Roman" panose="02020603050405020304" pitchFamily="18" charset="0"/>
                    <a:cs typeface="Times New Roman" panose="02020603050405020304" pitchFamily="18" charset="0"/>
                    <a:sym typeface="Symbol" panose="05050102010706020507" pitchFamily="18" charset="2"/>
                  </a:rPr>
                  <a:t>m</a:t>
                </a:r>
                <a:r>
                  <a:rPr lang="en-GB" i="1" baseline="-25000" dirty="0">
                    <a:latin typeface="Times New Roman" panose="02020603050405020304" pitchFamily="18" charset="0"/>
                    <a:cs typeface="Times New Roman" panose="02020603050405020304" pitchFamily="18" charset="0"/>
                    <a:sym typeface="Symbol" panose="05050102010706020507" pitchFamily="18" charset="2"/>
                  </a:rPr>
                  <a:t>i</a:t>
                </a:r>
                <a:r>
                  <a:rPr lang="en-GB" i="1" dirty="0">
                    <a:latin typeface="Times New Roman" panose="02020603050405020304" pitchFamily="18" charset="0"/>
                    <a:cs typeface="Times New Roman" panose="02020603050405020304" pitchFamily="18" charset="0"/>
                    <a:sym typeface="Symbol" panose="05050102010706020507" pitchFamily="18" charset="2"/>
                  </a:rPr>
                  <a:t> </a:t>
                </a:r>
                <a:r>
                  <a:rPr lang="en-GB" dirty="0">
                    <a:sym typeface="Symbol" panose="05050102010706020507" pitchFamily="18" charset="2"/>
                  </a:rPr>
                  <a:t>= 1 otherwise.</a:t>
                </a:r>
              </a:p>
            </p:txBody>
          </p:sp>
        </mc:Choice>
        <mc:Fallback xmlns="">
          <p:sp>
            <p:nvSpPr>
              <p:cNvPr id="3" name="CuadroTexto 2">
                <a:extLst>
                  <a:ext uri="{FF2B5EF4-FFF2-40B4-BE49-F238E27FC236}">
                    <a16:creationId xmlns:a16="http://schemas.microsoft.com/office/drawing/2014/main" id="{A286F3DB-FDD8-1641-A98F-DB9F9F427331}"/>
                  </a:ext>
                </a:extLst>
              </p:cNvPr>
              <p:cNvSpPr txBox="1">
                <a:spLocks noRot="1" noChangeAspect="1" noMove="1" noResize="1" noEditPoints="1" noAdjustHandles="1" noChangeArrowheads="1" noChangeShapeType="1" noTextEdit="1"/>
              </p:cNvSpPr>
              <p:nvPr/>
            </p:nvSpPr>
            <p:spPr>
              <a:xfrm>
                <a:off x="335202" y="1042741"/>
                <a:ext cx="8390020" cy="1857240"/>
              </a:xfrm>
              <a:prstGeom prst="rect">
                <a:avLst/>
              </a:prstGeom>
              <a:blipFill>
                <a:blip r:embed="rId3"/>
                <a:stretch>
                  <a:fillRect l="-453" t="-680" r="-302" b="-4082"/>
                </a:stretch>
              </a:blipFill>
            </p:spPr>
            <p:txBody>
              <a:bodyPr/>
              <a:lstStyle/>
              <a:p>
                <a:r>
                  <a:rPr lang="en-GB">
                    <a:noFill/>
                  </a:rPr>
                  <a:t> </a:t>
                </a:r>
              </a:p>
            </p:txBody>
          </p:sp>
        </mc:Fallback>
      </mc:AlternateContent>
      <p:sp>
        <p:nvSpPr>
          <p:cNvPr id="4" name="CuadroTexto 3">
            <a:extLst>
              <a:ext uri="{FF2B5EF4-FFF2-40B4-BE49-F238E27FC236}">
                <a16:creationId xmlns:a16="http://schemas.microsoft.com/office/drawing/2014/main" id="{D718E5AE-4128-DD40-A5DA-8B396D7CB671}"/>
              </a:ext>
            </a:extLst>
          </p:cNvPr>
          <p:cNvSpPr txBox="1"/>
          <p:nvPr/>
        </p:nvSpPr>
        <p:spPr>
          <a:xfrm>
            <a:off x="335202" y="5486399"/>
            <a:ext cx="7654531" cy="369332"/>
          </a:xfrm>
          <a:prstGeom prst="rect">
            <a:avLst/>
          </a:prstGeom>
          <a:noFill/>
        </p:spPr>
        <p:txBody>
          <a:bodyPr wrap="none" rtlCol="0">
            <a:spAutoFit/>
          </a:bodyPr>
          <a:lstStyle/>
          <a:p>
            <a:r>
              <a:rPr lang="en-US" dirty="0">
                <a:sym typeface="Symbol" panose="05050102010706020507" pitchFamily="18" charset="2"/>
              </a:rPr>
              <a:t>The partition function of the set of </a:t>
            </a:r>
            <a:r>
              <a:rPr lang="en-US" i="1" dirty="0">
                <a:latin typeface="Times New Roman" panose="02020603050405020304" pitchFamily="18" charset="0"/>
                <a:cs typeface="Times New Roman" panose="02020603050405020304" pitchFamily="18" charset="0"/>
                <a:sym typeface="Symbol" panose="05050102010706020507" pitchFamily="18" charset="2"/>
              </a:rPr>
              <a:t>n</a:t>
            </a:r>
            <a:r>
              <a:rPr lang="en-US" baseline="30000" dirty="0">
                <a:sym typeface="Symbol" panose="05050102010706020507" pitchFamily="18" charset="2"/>
              </a:rPr>
              <a:t>‡</a:t>
            </a:r>
            <a:r>
              <a:rPr lang="en-US" dirty="0">
                <a:sym typeface="Symbol" panose="05050102010706020507" pitchFamily="18" charset="2"/>
              </a:rPr>
              <a:t> TS conformers is defined in the same way.</a:t>
            </a:r>
            <a:endParaRPr lang="en-GB" dirty="0"/>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45E53FE6-B385-E04C-9462-33005A9B26FD}"/>
                  </a:ext>
                </a:extLst>
              </p:cNvPr>
              <p:cNvSpPr txBox="1"/>
              <p:nvPr/>
            </p:nvSpPr>
            <p:spPr>
              <a:xfrm>
                <a:off x="335202" y="3104854"/>
                <a:ext cx="8390020" cy="2165721"/>
              </a:xfrm>
              <a:prstGeom prst="rect">
                <a:avLst/>
              </a:prstGeom>
              <a:noFill/>
            </p:spPr>
            <p:txBody>
              <a:bodyPr wrap="square" rtlCol="0">
                <a:spAutoFit/>
              </a:bodyPr>
              <a:lstStyle/>
              <a:p>
                <a:pPr>
                  <a:spcBef>
                    <a:spcPts val="1200"/>
                  </a:spcBef>
                  <a:spcAft>
                    <a:spcPts val="1200"/>
                  </a:spcAft>
                </a:pPr>
                <a:r>
                  <a:rPr lang="en-GB" dirty="0">
                    <a:sym typeface="Symbol" panose="05050102010706020507" pitchFamily="18" charset="2"/>
                  </a:rPr>
                  <a:t> </a:t>
                </a:r>
                <a14:m>
                  <m:oMath xmlns:m="http://schemas.openxmlformats.org/officeDocument/2006/math">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𝑞</m:t>
                        </m:r>
                      </m:e>
                      <m:sub>
                        <m:r>
                          <a:rPr lang="es-ES" i="1">
                            <a:latin typeface="Cambria Math" panose="02040503050406030204" pitchFamily="18" charset="0"/>
                            <a:sym typeface="Symbol" panose="05050102010706020507" pitchFamily="18" charset="2"/>
                          </a:rPr>
                          <m:t>𝑖</m:t>
                        </m:r>
                      </m:sub>
                      <m:sup>
                        <m:r>
                          <m:rPr>
                            <m:sty m:val="p"/>
                          </m:rPr>
                          <a:rPr lang="es-ES">
                            <a:latin typeface="Cambria Math" panose="02040503050406030204" pitchFamily="18" charset="0"/>
                            <a:sym typeface="Symbol" panose="05050102010706020507" pitchFamily="18" charset="2"/>
                          </a:rPr>
                          <m:t>RRHO</m:t>
                        </m:r>
                      </m:sup>
                    </m:sSubSup>
                  </m:oMath>
                </a14:m>
                <a:r>
                  <a:rPr lang="en-GB" dirty="0">
                    <a:sym typeface="Symbol" panose="05050102010706020507" pitchFamily="18" charset="2"/>
                  </a:rPr>
                  <a:t> is a joint RRHO partition function for conformer </a:t>
                </a:r>
                <a:r>
                  <a:rPr lang="en-GB" i="1" dirty="0" err="1">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i</a:t>
                </a:r>
                <a:endParaRPr lang="en-GB" i="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endParaRPr>
              </a:p>
              <a:p>
                <a:pPr>
                  <a:spcBef>
                    <a:spcPts val="1200"/>
                  </a:spcBef>
                  <a:spcAft>
                    <a:spcPts val="1200"/>
                  </a:spcAft>
                </a:pPr>
                <a:r>
                  <a:rPr lang="en-GB" dirty="0">
                    <a:sym typeface="Symbol" panose="05050102010706020507" pitchFamily="18" charset="2"/>
                  </a:rPr>
                  <a:t>	</a:t>
                </a:r>
                <a14:m>
                  <m:oMath xmlns:m="http://schemas.openxmlformats.org/officeDocument/2006/math">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𝑞</m:t>
                        </m:r>
                      </m:e>
                      <m:sub>
                        <m:r>
                          <a:rPr lang="es-ES" i="1">
                            <a:latin typeface="Cambria Math" panose="02040503050406030204" pitchFamily="18" charset="0"/>
                            <a:sym typeface="Symbol" panose="05050102010706020507" pitchFamily="18" charset="2"/>
                          </a:rPr>
                          <m:t>𝑖</m:t>
                        </m:r>
                      </m:sub>
                      <m:sup>
                        <m:r>
                          <m:rPr>
                            <m:sty m:val="p"/>
                          </m:rPr>
                          <a:rPr lang="es-ES">
                            <a:latin typeface="Cambria Math" panose="02040503050406030204" pitchFamily="18" charset="0"/>
                            <a:sym typeface="Symbol" panose="05050102010706020507" pitchFamily="18" charset="2"/>
                          </a:rPr>
                          <m:t>RRHO</m:t>
                        </m:r>
                      </m:sup>
                    </m:sSubSup>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rot</m:t>
                        </m:r>
                        <m:r>
                          <a:rPr lang="es-ES">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𝑖</m:t>
                        </m:r>
                      </m:sub>
                    </m:sSub>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vib</m:t>
                        </m:r>
                        <m:r>
                          <a:rPr lang="es-ES">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𝑖</m:t>
                        </m:r>
                      </m:sub>
                      <m:sup>
                        <m:r>
                          <m:rPr>
                            <m:sty m:val="p"/>
                          </m:rPr>
                          <a:rPr lang="es-ES">
                            <a:latin typeface="Cambria Math" panose="02040503050406030204" pitchFamily="18" charset="0"/>
                            <a:sym typeface="Symbol" panose="05050102010706020507" pitchFamily="18" charset="2"/>
                          </a:rPr>
                          <m:t>HO</m:t>
                        </m:r>
                      </m:sup>
                    </m:sSubSup>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𝑒</m:t>
                        </m:r>
                      </m:e>
                      <m:sup>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𝑈</m:t>
                            </m:r>
                          </m:e>
                          <m:sub>
                            <m:r>
                              <a:rPr lang="es-ES" i="1">
                                <a:latin typeface="Cambria Math" panose="02040503050406030204" pitchFamily="18" charset="0"/>
                                <a:sym typeface="Symbol" panose="05050102010706020507" pitchFamily="18" charset="2"/>
                              </a:rPr>
                              <m:t>𝑖</m:t>
                            </m:r>
                          </m:sub>
                        </m:sSub>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𝑘𝑇</m:t>
                        </m:r>
                      </m:sup>
                    </m:sSup>
                  </m:oMath>
                </a14:m>
                <a:r>
                  <a:rPr lang="en-GB" dirty="0">
                    <a:sym typeface="Symbol" panose="05050102010706020507" pitchFamily="18" charset="2"/>
                  </a:rPr>
                  <a:t>					(42)</a:t>
                </a:r>
              </a:p>
              <a:p>
                <a:pPr>
                  <a:spcBef>
                    <a:spcPts val="1200"/>
                  </a:spcBef>
                  <a:spcAft>
                    <a:spcPts val="1200"/>
                  </a:spcAft>
                </a:pPr>
                <a:r>
                  <a:rPr lang="en-GB" dirty="0">
                    <a:solidFill>
                      <a:srgbClr val="FF0000"/>
                    </a:solidFill>
                    <a:sym typeface="Symbol" panose="05050102010706020507" pitchFamily="18" charset="2"/>
                  </a:rPr>
                  <a:t>Energy zero</a:t>
                </a:r>
                <a:r>
                  <a:rPr lang="en-GB" dirty="0">
                    <a:sym typeface="Symbol" panose="05050102010706020507" pitchFamily="18" charset="2"/>
                  </a:rPr>
                  <a:t>: bottom of the potential energy well. </a:t>
                </a:r>
                <a:r>
                  <a:rPr lang="en-US" dirty="0"/>
                  <a:t>The reactant conformers are sorted by increasing electronic energy, with </a:t>
                </a:r>
                <a:r>
                  <a:rPr lang="en-US" i="1" dirty="0">
                    <a:latin typeface="Times New Roman" panose="02020603050405020304" pitchFamily="18" charset="0"/>
                    <a:ea typeface="Cambria Math" panose="02040503050406030204" pitchFamily="18" charset="0"/>
                    <a:cs typeface="Times New Roman" panose="02020603050405020304" pitchFamily="18" charset="0"/>
                  </a:rPr>
                  <a:t>U</a:t>
                </a:r>
                <a:r>
                  <a:rPr lang="en-US" i="1" baseline="-25000" dirty="0">
                    <a:latin typeface="Times New Roman" panose="02020603050405020304" pitchFamily="18" charset="0"/>
                    <a:ea typeface="Cambria Math" panose="020405030504060302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t>
                </a:r>
                <a:r>
                  <a:rPr lang="en-US" dirty="0"/>
                  <a:t>being the energy of the </a:t>
                </a:r>
                <a:r>
                  <a:rPr lang="en-US" i="1" dirty="0" err="1">
                    <a:latin typeface="Times New Roman" panose="02020603050405020304" pitchFamily="18" charset="0"/>
                    <a:cs typeface="Times New Roman" panose="02020603050405020304" pitchFamily="18" charset="0"/>
                  </a:rPr>
                  <a:t>i</a:t>
                </a:r>
                <a:r>
                  <a:rPr lang="en-US" dirty="0" err="1">
                    <a:latin typeface="Times New Roman" panose="02020603050405020304" pitchFamily="18" charset="0"/>
                    <a:cs typeface="Times New Roman" panose="02020603050405020304" pitchFamily="18" charset="0"/>
                  </a:rPr>
                  <a:t>-</a:t>
                </a:r>
                <a:r>
                  <a:rPr lang="en-US" dirty="0" err="1"/>
                  <a:t>th</a:t>
                </a:r>
                <a:r>
                  <a:rPr lang="en-US" dirty="0"/>
                  <a:t> conformation, relative to that of the lowest energy conformer.</a:t>
                </a:r>
              </a:p>
            </p:txBody>
          </p:sp>
        </mc:Choice>
        <mc:Fallback xmlns="">
          <p:sp>
            <p:nvSpPr>
              <p:cNvPr id="5" name="CuadroTexto 4">
                <a:extLst>
                  <a:ext uri="{FF2B5EF4-FFF2-40B4-BE49-F238E27FC236}">
                    <a16:creationId xmlns:a16="http://schemas.microsoft.com/office/drawing/2014/main" id="{45E53FE6-B385-E04C-9462-33005A9B26FD}"/>
                  </a:ext>
                </a:extLst>
              </p:cNvPr>
              <p:cNvSpPr txBox="1">
                <a:spLocks noRot="1" noChangeAspect="1" noMove="1" noResize="1" noEditPoints="1" noAdjustHandles="1" noChangeArrowheads="1" noChangeShapeType="1" noTextEdit="1"/>
              </p:cNvSpPr>
              <p:nvPr/>
            </p:nvSpPr>
            <p:spPr>
              <a:xfrm>
                <a:off x="335202" y="3104854"/>
                <a:ext cx="8390020" cy="2165721"/>
              </a:xfrm>
              <a:prstGeom prst="rect">
                <a:avLst/>
              </a:prstGeom>
              <a:blipFill>
                <a:blip r:embed="rId4"/>
                <a:stretch>
                  <a:fillRect l="-453" r="-906" b="-3488"/>
                </a:stretch>
              </a:blipFill>
            </p:spPr>
            <p:txBody>
              <a:bodyPr/>
              <a:lstStyle/>
              <a:p>
                <a:r>
                  <a:rPr lang="en-GB">
                    <a:noFill/>
                  </a:rPr>
                  <a:t> </a:t>
                </a:r>
              </a:p>
            </p:txBody>
          </p:sp>
        </mc:Fallback>
      </mc:AlternateContent>
      <p:sp>
        <p:nvSpPr>
          <p:cNvPr id="10" name="CuadroTexto 9">
            <a:extLst>
              <a:ext uri="{FF2B5EF4-FFF2-40B4-BE49-F238E27FC236}">
                <a16:creationId xmlns:a16="http://schemas.microsoft.com/office/drawing/2014/main" id="{076813BA-5BF3-4E9B-895C-C4AFC2AC1368}"/>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216307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a:solidFill>
                  <a:srgbClr val="002060"/>
                </a:solidFill>
                <a:sym typeface="Symbol" panose="05050102010706020507" pitchFamily="18" charset="2"/>
              </a:rPr>
              <a:t>Reactions with Several Conformers</a:t>
            </a:r>
            <a:endParaRPr lang="en-US" b="1" baseline="30000">
              <a:solidFill>
                <a:schemeClr val="accent2"/>
              </a:solidFill>
              <a:latin typeface="Verdana" pitchFamily="34" charset="0"/>
            </a:endParaRPr>
          </a:p>
        </p:txBody>
      </p:sp>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BC771969-4317-4967-8A73-4E2D0D6B3EBC}"/>
                  </a:ext>
                </a:extLst>
              </p:cNvPr>
              <p:cNvSpPr txBox="1"/>
              <p:nvPr/>
            </p:nvSpPr>
            <p:spPr>
              <a:xfrm>
                <a:off x="335202" y="519840"/>
                <a:ext cx="8656804" cy="2891369"/>
              </a:xfrm>
              <a:prstGeom prst="rect">
                <a:avLst/>
              </a:prstGeom>
              <a:noFill/>
            </p:spPr>
            <p:txBody>
              <a:bodyPr wrap="square" rtlCol="0">
                <a:spAutoFit/>
              </a:bodyPr>
              <a:lstStyle/>
              <a:p>
                <a:pPr>
                  <a:spcBef>
                    <a:spcPts val="1200"/>
                  </a:spcBef>
                  <a:spcAft>
                    <a:spcPts val="1200"/>
                  </a:spcAft>
                </a:pPr>
                <a:r>
                  <a:rPr lang="en-US" dirty="0">
                    <a:sym typeface="Symbol" panose="05050102010706020507" pitchFamily="18" charset="2"/>
                  </a:rPr>
                  <a:t>The MS-TST rate constant is calculated as follows:</a:t>
                </a:r>
              </a:p>
              <a:p>
                <a:pPr>
                  <a:spcBef>
                    <a:spcPts val="1200"/>
                  </a:spcBef>
                  <a:spcAft>
                    <a:spcPts val="1200"/>
                  </a:spcAft>
                </a:pPr>
                <a:r>
                  <a:rPr lang="en-US" dirty="0">
                    <a:sym typeface="Symbol" panose="05050102010706020507" pitchFamily="18" charset="2"/>
                  </a:rPr>
                  <a:t>	</a:t>
                </a:r>
                <a14:m>
                  <m:oMath xmlns:m="http://schemas.openxmlformats.org/officeDocument/2006/math">
                    <m:sSup>
                      <m:sSupPr>
                        <m:ctrlPr>
                          <a:rPr lang="en-US" i="1" smtClean="0">
                            <a:latin typeface="Cambria Math" panose="02040503050406030204" pitchFamily="18" charset="0"/>
                            <a:sym typeface="Symbol" panose="05050102010706020507" pitchFamily="18" charset="2"/>
                          </a:rPr>
                        </m:ctrlPr>
                      </m:sSupPr>
                      <m:e>
                        <m:r>
                          <a:rPr lang="es-ES" b="0" i="1" smtClean="0">
                            <a:latin typeface="Cambria Math" panose="02040503050406030204" pitchFamily="18" charset="0"/>
                            <a:sym typeface="Symbol" panose="05050102010706020507" pitchFamily="18" charset="2"/>
                          </a:rPr>
                          <m:t>𝑘</m:t>
                        </m:r>
                      </m:e>
                      <m:sup>
                        <m:r>
                          <m:rPr>
                            <m:sty m:val="p"/>
                          </m:rPr>
                          <a:rPr lang="es-ES" b="0" i="0" smtClean="0">
                            <a:latin typeface="Cambria Math" panose="02040503050406030204" pitchFamily="18" charset="0"/>
                            <a:sym typeface="Symbol" panose="05050102010706020507" pitchFamily="18" charset="2"/>
                          </a:rPr>
                          <m:t>MS</m:t>
                        </m:r>
                        <m:r>
                          <a:rPr lang="es-ES" b="0" i="0" smtClean="0">
                            <a:latin typeface="Cambria Math" panose="02040503050406030204" pitchFamily="18" charset="0"/>
                            <a:sym typeface="Symbol" panose="05050102010706020507" pitchFamily="18" charset="2"/>
                          </a:rPr>
                          <m:t>−</m:t>
                        </m:r>
                        <m:r>
                          <m:rPr>
                            <m:sty m:val="p"/>
                          </m:rPr>
                          <a:rPr lang="es-ES" b="0" i="0" smtClean="0">
                            <a:latin typeface="Cambria Math" panose="02040503050406030204" pitchFamily="18" charset="0"/>
                            <a:sym typeface="Symbol" panose="05050102010706020507" pitchFamily="18" charset="2"/>
                          </a:rPr>
                          <m:t>TST</m:t>
                        </m:r>
                      </m:sup>
                    </m:sSup>
                    <m:r>
                      <a:rPr lang="es-ES" b="0" i="1" smtClean="0">
                        <a:latin typeface="Cambria Math" panose="02040503050406030204" pitchFamily="18" charset="0"/>
                        <a:sym typeface="Symbol" panose="05050102010706020507" pitchFamily="18" charset="2"/>
                      </a:rPr>
                      <m:t>=</m:t>
                    </m:r>
                    <m:r>
                      <a:rPr lang="es-ES" b="0" i="1" smtClean="0">
                        <a:latin typeface="Cambria Math" panose="02040503050406030204" pitchFamily="18" charset="0"/>
                        <a:sym typeface="Symbol" panose="05050102010706020507" pitchFamily="18" charset="2"/>
                      </a:rPr>
                      <m:t>𝐵</m:t>
                    </m:r>
                    <m:f>
                      <m:fPr>
                        <m:ctrlPr>
                          <a:rPr lang="es-ES" i="1">
                            <a:latin typeface="Cambria Math" panose="02040503050406030204" pitchFamily="18" charset="0"/>
                            <a:sym typeface="Symbol" panose="05050102010706020507" pitchFamily="18" charset="2"/>
                          </a:rPr>
                        </m:ctrlPr>
                      </m:fPr>
                      <m:num>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𝑞</m:t>
                            </m:r>
                          </m:e>
                          <m:sup>
                            <m:r>
                              <m:rPr>
                                <m:sty m:val="p"/>
                              </m:rPr>
                              <a:rPr lang="es-ES">
                                <a:latin typeface="Cambria Math" panose="02040503050406030204" pitchFamily="18" charset="0"/>
                                <a:sym typeface="Symbol" panose="05050102010706020507" pitchFamily="18" charset="2"/>
                              </a:rPr>
                              <m:t>MS</m:t>
                            </m:r>
                            <m:r>
                              <m:rPr>
                                <m:nor/>
                              </m:rPr>
                              <a:rPr lang="en-US"/>
                              <m:t>−</m:t>
                            </m:r>
                            <m:r>
                              <m:rPr>
                                <m:sty m:val="p"/>
                              </m:rPr>
                              <a:rPr lang="es-ES">
                                <a:latin typeface="Cambria Math" panose="02040503050406030204" pitchFamily="18" charset="0"/>
                                <a:sym typeface="Symbol" panose="05050102010706020507" pitchFamily="18" charset="2"/>
                              </a:rPr>
                              <m:t>HO</m:t>
                            </m:r>
                            <m:r>
                              <a:rPr lang="es-ES">
                                <a:latin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m:t>
                            </m:r>
                          </m:sup>
                        </m:sSup>
                      </m:num>
                      <m:den>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𝑞</m:t>
                            </m:r>
                          </m:e>
                          <m:sup>
                            <m:r>
                              <m:rPr>
                                <m:sty m:val="p"/>
                              </m:rPr>
                              <a:rPr lang="es-ES">
                                <a:latin typeface="Cambria Math" panose="02040503050406030204" pitchFamily="18" charset="0"/>
                                <a:sym typeface="Symbol" panose="05050102010706020507" pitchFamily="18" charset="2"/>
                              </a:rPr>
                              <m:t>MS</m:t>
                            </m:r>
                            <m:r>
                              <m:rPr>
                                <m:nor/>
                              </m:rPr>
                              <a:rPr lang="en-US"/>
                              <m:t>−</m:t>
                            </m:r>
                            <m:r>
                              <m:rPr>
                                <m:sty m:val="p"/>
                              </m:rPr>
                              <a:rPr lang="es-ES">
                                <a:latin typeface="Cambria Math" panose="02040503050406030204" pitchFamily="18" charset="0"/>
                                <a:sym typeface="Symbol" panose="05050102010706020507" pitchFamily="18" charset="2"/>
                              </a:rPr>
                              <m:t>HO</m:t>
                            </m:r>
                          </m:sup>
                        </m:sSup>
                      </m:den>
                    </m:f>
                  </m:oMath>
                </a14:m>
                <a:r>
                  <a:rPr lang="en-US" dirty="0">
                    <a:sym typeface="Symbol" panose="05050102010706020507" pitchFamily="18" charset="2"/>
                  </a:rPr>
                  <a:t>	with     </a:t>
                </a:r>
                <a14:m>
                  <m:oMath xmlns:m="http://schemas.openxmlformats.org/officeDocument/2006/math">
                    <m:r>
                      <a:rPr lang="es-ES" b="0" i="1" smtClean="0">
                        <a:latin typeface="Cambria Math" panose="02040503050406030204" pitchFamily="18" charset="0"/>
                        <a:sym typeface="Symbol" panose="05050102010706020507" pitchFamily="18" charset="2"/>
                      </a:rPr>
                      <m:t>𝐵</m:t>
                    </m:r>
                    <m:r>
                      <a:rPr lang="es-ES" b="0" i="0" smtClean="0">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sym typeface="Symbol" panose="05050102010706020507" pitchFamily="18" charset="2"/>
                              </a:rPr>
                              <m:t>B</m:t>
                            </m:r>
                          </m:sub>
                        </m:sSub>
                        <m:r>
                          <a:rPr lang="es-ES" i="1">
                            <a:latin typeface="Cambria Math" panose="02040503050406030204" pitchFamily="18" charset="0"/>
                            <a:sym typeface="Symbol" panose="05050102010706020507" pitchFamily="18" charset="2"/>
                          </a:rPr>
                          <m:t>𝑇</m:t>
                        </m:r>
                      </m:num>
                      <m:den>
                        <m:r>
                          <a:rPr lang="es-ES" i="1">
                            <a:latin typeface="Cambria Math" panose="02040503050406030204" pitchFamily="18" charset="0"/>
                            <a:sym typeface="Symbol" panose="05050102010706020507" pitchFamily="18" charset="2"/>
                          </a:rPr>
                          <m:t>h</m:t>
                        </m:r>
                      </m:den>
                    </m:f>
                    <m:f>
                      <m:fPr>
                        <m:ctrlPr>
                          <a:rPr lang="es-ES" i="1">
                            <a:latin typeface="Cambria Math" panose="02040503050406030204" pitchFamily="18" charset="0"/>
                            <a:sym typeface="Symbol" panose="05050102010706020507" pitchFamily="18" charset="2"/>
                          </a:rPr>
                        </m:ctrlPr>
                      </m:fPr>
                      <m:num>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el</m:t>
                            </m:r>
                          </m:sub>
                          <m:sup>
                            <m:r>
                              <a:rPr lang="es-ES" i="1">
                                <a:latin typeface="Cambria Math" panose="02040503050406030204" pitchFamily="18" charset="0"/>
                                <a:ea typeface="Cambria Math" panose="02040503050406030204" pitchFamily="18" charset="0"/>
                                <a:sym typeface="Symbol" panose="05050102010706020507" pitchFamily="18" charset="2"/>
                              </a:rPr>
                              <m:t>‡</m:t>
                            </m:r>
                          </m:sup>
                        </m:sSubSup>
                      </m:num>
                      <m:den>
                        <m:sSub>
                          <m:sSubPr>
                            <m:ctrlPr>
                              <a:rPr lang="es-ES" i="1">
                                <a:latin typeface="Cambria Math" panose="02040503050406030204" pitchFamily="18" charset="0"/>
                                <a:sym typeface="Symbol" panose="05050102010706020507" pitchFamily="18" charset="2"/>
                              </a:rPr>
                            </m:ctrlPr>
                          </m:sSubPr>
                          <m:e>
                            <m:sSub>
                              <m:sSubPr>
                                <m:ctrlPr>
                                  <a:rPr lang="es-ES" i="1" smtClean="0">
                                    <a:latin typeface="Cambria Math" panose="02040503050406030204" pitchFamily="18" charset="0"/>
                                    <a:sym typeface="Symbol" panose="05050102010706020507" pitchFamily="18" charset="2"/>
                                  </a:rPr>
                                </m:ctrlPr>
                              </m:sSubPr>
                              <m:e>
                                <m:r>
                                  <m:rPr>
                                    <m:sty m:val="p"/>
                                  </m:rPr>
                                  <a:rPr lang="el-GR" i="1" smtClean="0">
                                    <a:latin typeface="Cambria Math" panose="02040503050406030204" pitchFamily="18" charset="0"/>
                                    <a:ea typeface="Cambria Math" panose="02040503050406030204" pitchFamily="18" charset="0"/>
                                    <a:sym typeface="Symbol" panose="05050102010706020507" pitchFamily="18" charset="2"/>
                                  </a:rPr>
                                  <m:t>Φ</m:t>
                                </m:r>
                              </m:e>
                              <m:sub>
                                <m:r>
                                  <m:rPr>
                                    <m:sty m:val="p"/>
                                  </m:rPr>
                                  <a:rPr lang="es-ES" b="0" i="0" smtClean="0">
                                    <a:latin typeface="Cambria Math" panose="02040503050406030204" pitchFamily="18" charset="0"/>
                                    <a:sym typeface="Symbol" panose="05050102010706020507" pitchFamily="18" charset="2"/>
                                  </a:rPr>
                                  <m:t>rel</m:t>
                                </m:r>
                              </m:sub>
                            </m:sSub>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el</m:t>
                            </m:r>
                          </m:sub>
                        </m:sSub>
                      </m:den>
                    </m:f>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𝑒</m:t>
                        </m:r>
                      </m:e>
                      <m:sup>
                        <m:r>
                          <a:rPr lang="es-ES" i="1">
                            <a:latin typeface="Cambria Math" panose="02040503050406030204" pitchFamily="18" charset="0"/>
                            <a:sym typeface="Symbol" panose="05050102010706020507" pitchFamily="18" charset="2"/>
                          </a:rPr>
                          <m:t>−</m:t>
                        </m:r>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𝑈</m:t>
                            </m:r>
                          </m:e>
                          <m:sup>
                            <m:r>
                              <a:rPr lang="es-ES" i="1">
                                <a:latin typeface="Cambria Math" panose="02040503050406030204" pitchFamily="18" charset="0"/>
                                <a:ea typeface="Cambria Math" panose="02040503050406030204" pitchFamily="18" charset="0"/>
                                <a:sym typeface="Symbol" panose="05050102010706020507" pitchFamily="18" charset="2"/>
                              </a:rPr>
                              <m:t>‡</m:t>
                            </m:r>
                          </m:sup>
                        </m:sSup>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𝑘𝑇</m:t>
                        </m:r>
                      </m:sup>
                    </m:sSup>
                  </m:oMath>
                </a14:m>
                <a:r>
                  <a:rPr lang="en-US" dirty="0">
                    <a:sym typeface="Symbol" panose="05050102010706020507" pitchFamily="18" charset="2"/>
                  </a:rPr>
                  <a:t>	(43)</a:t>
                </a:r>
              </a:p>
              <a:p>
                <a:pPr>
                  <a:spcBef>
                    <a:spcPts val="1200"/>
                  </a:spcBef>
                  <a:spcAft>
                    <a:spcPts val="1200"/>
                  </a:spcAft>
                </a:pPr>
                <a:r>
                  <a:rPr lang="en-US" dirty="0">
                    <a:sym typeface="Symbol" panose="05050102010706020507" pitchFamily="18" charset="2"/>
                  </a:rPr>
                  <a:t>where</a:t>
                </a:r>
                <a14:m>
                  <m:oMath xmlns:m="http://schemas.openxmlformats.org/officeDocument/2006/math">
                    <m:sSup>
                      <m:sSupPr>
                        <m:ctrlPr>
                          <a:rPr lang="es-ES" i="1">
                            <a:latin typeface="Cambria Math" panose="02040503050406030204" pitchFamily="18" charset="0"/>
                            <a:sym typeface="Symbol" panose="05050102010706020507" pitchFamily="18" charset="2"/>
                          </a:rPr>
                        </m:ctrlPr>
                      </m:sSupPr>
                      <m:e>
                        <m:r>
                          <a:rPr lang="es-ES" b="0" i="1" smtClean="0">
                            <a:latin typeface="Cambria Math" panose="02040503050406030204" pitchFamily="18" charset="0"/>
                            <a:sym typeface="Symbol" panose="05050102010706020507" pitchFamily="18" charset="2"/>
                          </a:rPr>
                          <m:t> </m:t>
                        </m:r>
                        <m:r>
                          <a:rPr lang="es-ES" i="1">
                            <a:latin typeface="Cambria Math" panose="02040503050406030204" pitchFamily="18" charset="0"/>
                            <a:sym typeface="Symbol" panose="05050102010706020507" pitchFamily="18" charset="2"/>
                          </a:rPr>
                          <m:t>𝑈</m:t>
                        </m:r>
                      </m:e>
                      <m:sup>
                        <m:r>
                          <a:rPr lang="es-ES" i="1">
                            <a:latin typeface="Cambria Math" panose="02040503050406030204" pitchFamily="18" charset="0"/>
                            <a:ea typeface="Cambria Math" panose="02040503050406030204" pitchFamily="18" charset="0"/>
                            <a:sym typeface="Symbol" panose="05050102010706020507" pitchFamily="18" charset="2"/>
                          </a:rPr>
                          <m:t>‡</m:t>
                        </m:r>
                      </m:sup>
                    </m:sSup>
                  </m:oMath>
                </a14:m>
                <a:r>
                  <a:rPr lang="en-US" dirty="0">
                    <a:sym typeface="Symbol" panose="05050102010706020507" pitchFamily="18" charset="2"/>
                  </a:rPr>
                  <a:t> is the difference between the electronic energy of the lowest TS conformer and that of the lowest energy reactant conformer. </a:t>
                </a:r>
                <a14:m>
                  <m:oMath xmlns:m="http://schemas.openxmlformats.org/officeDocument/2006/math">
                    <m:sSub>
                      <m:sSubPr>
                        <m:ctrlPr>
                          <a:rPr lang="es-ES" i="1">
                            <a:latin typeface="Cambria Math" panose="02040503050406030204" pitchFamily="18" charset="0"/>
                            <a:sym typeface="Symbol" panose="05050102010706020507" pitchFamily="18" charset="2"/>
                          </a:rPr>
                        </m:ctrlPr>
                      </m:sSubPr>
                      <m:e>
                        <m:r>
                          <m:rPr>
                            <m:sty m:val="p"/>
                          </m:rPr>
                          <a:rPr lang="el-GR" i="1">
                            <a:latin typeface="Cambria Math" panose="02040503050406030204" pitchFamily="18" charset="0"/>
                            <a:ea typeface="Cambria Math" panose="02040503050406030204" pitchFamily="18" charset="0"/>
                            <a:sym typeface="Symbol" panose="05050102010706020507" pitchFamily="18" charset="2"/>
                          </a:rPr>
                          <m:t>Φ</m:t>
                        </m:r>
                      </m:e>
                      <m:sub>
                        <m:r>
                          <m:rPr>
                            <m:sty m:val="p"/>
                          </m:rPr>
                          <a:rPr lang="es-ES">
                            <a:latin typeface="Cambria Math" panose="02040503050406030204" pitchFamily="18" charset="0"/>
                            <a:sym typeface="Symbol" panose="05050102010706020507" pitchFamily="18" charset="2"/>
                          </a:rPr>
                          <m:t>rel</m:t>
                        </m:r>
                      </m:sub>
                    </m:sSub>
                    <m:r>
                      <a:rPr lang="es-ES" i="1">
                        <a:latin typeface="Cambria Math" panose="02040503050406030204" pitchFamily="18" charset="0"/>
                        <a:sym typeface="Symbol" panose="05050102010706020507" pitchFamily="18" charset="2"/>
                      </a:rPr>
                      <m:t> </m:t>
                    </m:r>
                  </m:oMath>
                </a14:m>
                <a:r>
                  <a:rPr lang="en-US" dirty="0">
                    <a:sym typeface="Symbol" panose="05050102010706020507" pitchFamily="18" charset="2"/>
                  </a:rPr>
                  <a:t>is </a:t>
                </a:r>
                <a:r>
                  <a:rPr lang="en-GB" dirty="0"/>
                  <a:t>the partition function for the relative translational motion of reactants (unity for unimolecular reactions). </a:t>
                </a:r>
                <a:r>
                  <a:rPr lang="en-GB" dirty="0">
                    <a:sym typeface="Symbol" panose="05050102010706020507" pitchFamily="18" charset="2"/>
                  </a:rPr>
                  <a:t>It is an alternative way to express the quotient between the translational partition function of reactants and that of the transition state.</a:t>
                </a:r>
              </a:p>
            </p:txBody>
          </p:sp>
        </mc:Choice>
        <mc:Fallback xmlns="">
          <p:sp>
            <p:nvSpPr>
              <p:cNvPr id="60" name="CuadroTexto 59">
                <a:extLst>
                  <a:ext uri="{FF2B5EF4-FFF2-40B4-BE49-F238E27FC236}">
                    <a16:creationId xmlns:a16="http://schemas.microsoft.com/office/drawing/2014/main" id="{BC771969-4317-4967-8A73-4E2D0D6B3EBC}"/>
                  </a:ext>
                </a:extLst>
              </p:cNvPr>
              <p:cNvSpPr txBox="1">
                <a:spLocks noRot="1" noChangeAspect="1" noMove="1" noResize="1" noEditPoints="1" noAdjustHandles="1" noChangeArrowheads="1" noChangeShapeType="1" noTextEdit="1"/>
              </p:cNvSpPr>
              <p:nvPr/>
            </p:nvSpPr>
            <p:spPr>
              <a:xfrm>
                <a:off x="335202" y="519840"/>
                <a:ext cx="8656804" cy="2891369"/>
              </a:xfrm>
              <a:prstGeom prst="rect">
                <a:avLst/>
              </a:prstGeom>
              <a:blipFill>
                <a:blip r:embed="rId3"/>
                <a:stretch>
                  <a:fillRect l="-634" t="-1053" r="-423" b="-2316"/>
                </a:stretch>
              </a:blipFill>
            </p:spPr>
            <p:txBody>
              <a:bodyPr/>
              <a:lstStyle/>
              <a:p>
                <a:r>
                  <a:rPr lang="es-ES">
                    <a:noFill/>
                  </a:rPr>
                  <a:t> </a:t>
                </a:r>
              </a:p>
            </p:txBody>
          </p:sp>
        </mc:Fallback>
      </mc:AlternateContent>
      <p:sp>
        <p:nvSpPr>
          <p:cNvPr id="2" name="Marcador de número de diapositiva 1">
            <a:extLst>
              <a:ext uri="{FF2B5EF4-FFF2-40B4-BE49-F238E27FC236}">
                <a16:creationId xmlns:a16="http://schemas.microsoft.com/office/drawing/2014/main" id="{1F23FF92-53ED-4F0C-9009-61D72DF78411}"/>
              </a:ext>
            </a:extLst>
          </p:cNvPr>
          <p:cNvSpPr>
            <a:spLocks noGrp="1"/>
          </p:cNvSpPr>
          <p:nvPr>
            <p:ph type="sldNum" sz="quarter" idx="12"/>
          </p:nvPr>
        </p:nvSpPr>
        <p:spPr/>
        <p:txBody>
          <a:bodyPr/>
          <a:lstStyle/>
          <a:p>
            <a:fld id="{DFA4F046-044E-46E9-9F2A-D598350E22B2}" type="slidenum">
              <a:rPr lang="es-ES" smtClean="0"/>
              <a:t>31</a:t>
            </a:fld>
            <a:endParaRPr lang="es-ES"/>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189F8A4D-F36D-584A-B5E4-5AFF11B501F3}"/>
                  </a:ext>
                </a:extLst>
              </p:cNvPr>
              <p:cNvSpPr txBox="1"/>
              <p:nvPr/>
            </p:nvSpPr>
            <p:spPr>
              <a:xfrm>
                <a:off x="335202" y="3673643"/>
                <a:ext cx="8656804" cy="2707664"/>
              </a:xfrm>
              <a:prstGeom prst="rect">
                <a:avLst/>
              </a:prstGeom>
              <a:noFill/>
            </p:spPr>
            <p:txBody>
              <a:bodyPr wrap="square" rtlCol="0">
                <a:spAutoFit/>
              </a:bodyPr>
              <a:lstStyle/>
              <a:p>
                <a:pPr>
                  <a:spcBef>
                    <a:spcPts val="1200"/>
                  </a:spcBef>
                  <a:spcAft>
                    <a:spcPts val="1200"/>
                  </a:spcAft>
                </a:pPr>
                <a:r>
                  <a:rPr lang="en-US" dirty="0">
                    <a:sym typeface="Symbol" panose="05050102010706020507" pitchFamily="18" charset="2"/>
                  </a:rPr>
                  <a:t>Alternatively, this MS-TST rate constant may also be written as a sum over all the individual rate constants that form the CRC:</a:t>
                </a:r>
              </a:p>
              <a:p>
                <a:pPr>
                  <a:spcBef>
                    <a:spcPts val="1200"/>
                  </a:spcBef>
                  <a:spcAft>
                    <a:spcPts val="1200"/>
                  </a:spcAft>
                </a:pPr>
                <a:r>
                  <a:rPr lang="en-US" dirty="0">
                    <a:sym typeface="Symbol" panose="05050102010706020507" pitchFamily="18" charset="2"/>
                  </a:rPr>
                  <a:t>	 </a:t>
                </a:r>
                <a14:m>
                  <m:oMath xmlns:m="http://schemas.openxmlformats.org/officeDocument/2006/math">
                    <m:sSup>
                      <m:sSupPr>
                        <m:ctrlPr>
                          <a:rPr lang="en-U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𝑘</m:t>
                        </m:r>
                      </m:e>
                      <m:sup>
                        <m:r>
                          <m:rPr>
                            <m:sty m:val="p"/>
                          </m:rPr>
                          <a:rPr lang="es-ES">
                            <a:latin typeface="Cambria Math" panose="02040503050406030204" pitchFamily="18" charset="0"/>
                            <a:sym typeface="Symbol" panose="05050102010706020507" pitchFamily="18" charset="2"/>
                          </a:rPr>
                          <m:t>MS</m:t>
                        </m:r>
                        <m:r>
                          <m:rPr>
                            <m:nor/>
                          </m:rPr>
                          <a:rPr lang="en-US"/>
                          <m:t>−</m:t>
                        </m:r>
                        <m:r>
                          <m:rPr>
                            <m:sty m:val="p"/>
                          </m:rPr>
                          <a:rPr lang="es-ES">
                            <a:latin typeface="Cambria Math" panose="02040503050406030204" pitchFamily="18" charset="0"/>
                            <a:sym typeface="Symbol" panose="05050102010706020507" pitchFamily="18" charset="2"/>
                          </a:rPr>
                          <m:t>TST</m:t>
                        </m:r>
                      </m:sup>
                    </m:sSup>
                    <m:r>
                      <a:rPr lang="es-ES" i="1">
                        <a:latin typeface="Cambria Math" panose="02040503050406030204" pitchFamily="18" charset="0"/>
                        <a:sym typeface="Symbol" panose="05050102010706020507" pitchFamily="18" charset="2"/>
                      </a:rPr>
                      <m:t>=</m:t>
                    </m:r>
                    <m:nary>
                      <m:naryPr>
                        <m:chr m:val="∑"/>
                        <m:ctrlPr>
                          <a:rPr lang="es-ES" i="1">
                            <a:latin typeface="Cambria Math" panose="02040503050406030204" pitchFamily="18" charset="0"/>
                            <a:sym typeface="Symbol" panose="05050102010706020507" pitchFamily="18" charset="2"/>
                          </a:rPr>
                        </m:ctrlPr>
                      </m:naryPr>
                      <m:sub>
                        <m:r>
                          <m:rPr>
                            <m:brk m:alnAt="23"/>
                          </m:rPr>
                          <a:rPr lang="es-ES" i="1">
                            <a:latin typeface="Cambria Math" panose="02040503050406030204" pitchFamily="18" charset="0"/>
                            <a:sym typeface="Symbol" panose="05050102010706020507" pitchFamily="18" charset="2"/>
                          </a:rPr>
                          <m:t>𝑖</m:t>
                        </m:r>
                        <m:r>
                          <a:rPr lang="es-ES" i="1">
                            <a:latin typeface="Cambria Math" panose="02040503050406030204" pitchFamily="18" charset="0"/>
                            <a:sym typeface="Symbol" panose="05050102010706020507" pitchFamily="18" charset="2"/>
                          </a:rPr>
                          <m:t>=1</m:t>
                        </m:r>
                      </m:sub>
                      <m:sup>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𝑛</m:t>
                            </m:r>
                          </m:e>
                          <m:sup>
                            <m:r>
                              <a:rPr lang="es-ES" i="1">
                                <a:latin typeface="Cambria Math" panose="02040503050406030204" pitchFamily="18" charset="0"/>
                                <a:ea typeface="Cambria Math" panose="02040503050406030204" pitchFamily="18" charset="0"/>
                                <a:sym typeface="Symbol" panose="05050102010706020507" pitchFamily="18" charset="2"/>
                              </a:rPr>
                              <m:t>‡</m:t>
                            </m:r>
                          </m:sup>
                        </m:sSup>
                      </m:sup>
                      <m:e>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𝑚</m:t>
                            </m:r>
                          </m:e>
                          <m:sub>
                            <m:r>
                              <a:rPr lang="es-ES" i="1">
                                <a:latin typeface="Cambria Math" panose="02040503050406030204" pitchFamily="18" charset="0"/>
                                <a:sym typeface="Symbol" panose="05050102010706020507" pitchFamily="18" charset="2"/>
                              </a:rPr>
                              <m:t>𝑖</m:t>
                            </m:r>
                          </m:sub>
                          <m:sup>
                            <m:r>
                              <a:rPr lang="es-ES" i="1">
                                <a:latin typeface="Cambria Math" panose="02040503050406030204" pitchFamily="18" charset="0"/>
                                <a:ea typeface="Cambria Math" panose="02040503050406030204" pitchFamily="18" charset="0"/>
                                <a:sym typeface="Symbol" panose="05050102010706020507" pitchFamily="18" charset="2"/>
                              </a:rPr>
                              <m:t>‡</m:t>
                            </m:r>
                          </m:sup>
                        </m:sSubSup>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𝑘</m:t>
                            </m:r>
                          </m:e>
                          <m:sub>
                            <m:r>
                              <a:rPr lang="es-ES" i="1">
                                <a:latin typeface="Cambria Math" panose="02040503050406030204" pitchFamily="18" charset="0"/>
                                <a:sym typeface="Symbol" panose="05050102010706020507" pitchFamily="18" charset="2"/>
                              </a:rPr>
                              <m:t>𝑖</m:t>
                            </m:r>
                          </m:sub>
                          <m:sup>
                            <m:r>
                              <m:rPr>
                                <m:sty m:val="p"/>
                              </m:rPr>
                              <a:rPr lang="es-ES">
                                <a:latin typeface="Cambria Math" panose="02040503050406030204" pitchFamily="18" charset="0"/>
                                <a:sym typeface="Symbol" panose="05050102010706020507" pitchFamily="18" charset="2"/>
                              </a:rPr>
                              <m:t>TST</m:t>
                            </m:r>
                          </m:sup>
                        </m:sSubSup>
                      </m:e>
                    </m:nary>
                  </m:oMath>
                </a14:m>
                <a:r>
                  <a:rPr lang="en-US" dirty="0">
                    <a:sym typeface="Symbol" panose="05050102010706020507" pitchFamily="18" charset="2"/>
                  </a:rPr>
                  <a:t>					(44)</a:t>
                </a:r>
              </a:p>
              <a:p>
                <a:pPr>
                  <a:spcBef>
                    <a:spcPts val="1200"/>
                  </a:spcBef>
                  <a:spcAft>
                    <a:spcPts val="1200"/>
                  </a:spcAft>
                </a:pPr>
                <a:r>
                  <a:rPr lang="en-US" dirty="0">
                    <a:sym typeface="Symbol" panose="05050102010706020507" pitchFamily="18" charset="2"/>
                  </a:rPr>
                  <a:t>where</a:t>
                </a:r>
              </a:p>
              <a:p>
                <a:pPr>
                  <a:spcBef>
                    <a:spcPts val="1200"/>
                  </a:spcBef>
                  <a:spcAft>
                    <a:spcPts val="1200"/>
                  </a:spcAft>
                </a:pPr>
                <a:r>
                  <a:rPr lang="en-US" dirty="0">
                    <a:sym typeface="Symbol" panose="05050102010706020507" pitchFamily="18" charset="2"/>
                  </a:rPr>
                  <a:t>	 </a:t>
                </a:r>
                <a14:m>
                  <m:oMath xmlns:m="http://schemas.openxmlformats.org/officeDocument/2006/math">
                    <m:sSubSup>
                      <m:sSubSupPr>
                        <m:ctrlPr>
                          <a:rPr lang="en-U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𝑘</m:t>
                        </m:r>
                      </m:e>
                      <m:sub>
                        <m:r>
                          <a:rPr lang="es-ES" i="1">
                            <a:latin typeface="Cambria Math" panose="02040503050406030204" pitchFamily="18" charset="0"/>
                            <a:sym typeface="Symbol" panose="05050102010706020507" pitchFamily="18" charset="2"/>
                          </a:rPr>
                          <m:t>𝑖</m:t>
                        </m:r>
                      </m:sub>
                      <m:sup>
                        <m:r>
                          <m:rPr>
                            <m:sty m:val="p"/>
                          </m:rPr>
                          <a:rPr lang="es-ES">
                            <a:latin typeface="Cambria Math" panose="02040503050406030204" pitchFamily="18" charset="0"/>
                            <a:sym typeface="Symbol" panose="05050102010706020507" pitchFamily="18" charset="2"/>
                          </a:rPr>
                          <m:t>TST</m:t>
                        </m:r>
                      </m:sup>
                    </m:sSubSup>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𝐵</m:t>
                    </m:r>
                    <m:f>
                      <m:fPr>
                        <m:ctrlPr>
                          <a:rPr lang="es-ES" i="1">
                            <a:latin typeface="Cambria Math" panose="02040503050406030204" pitchFamily="18" charset="0"/>
                            <a:sym typeface="Symbol" panose="05050102010706020507" pitchFamily="18" charset="2"/>
                          </a:rPr>
                        </m:ctrlPr>
                      </m:fPr>
                      <m:num>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𝑞</m:t>
                            </m:r>
                          </m:e>
                          <m:sub>
                            <m:r>
                              <a:rPr lang="es-ES" i="1">
                                <a:latin typeface="Cambria Math" panose="02040503050406030204" pitchFamily="18" charset="0"/>
                                <a:sym typeface="Symbol" panose="05050102010706020507" pitchFamily="18" charset="2"/>
                              </a:rPr>
                              <m:t>𝑖</m:t>
                            </m:r>
                          </m:sub>
                          <m:sup>
                            <m:r>
                              <m:rPr>
                                <m:sty m:val="p"/>
                              </m:rPr>
                              <a:rPr lang="es-ES">
                                <a:latin typeface="Cambria Math" panose="02040503050406030204" pitchFamily="18" charset="0"/>
                                <a:sym typeface="Symbol" panose="05050102010706020507" pitchFamily="18" charset="2"/>
                              </a:rPr>
                              <m:t>RRHO</m:t>
                            </m:r>
                            <m:r>
                              <a:rPr lang="es-ES">
                                <a:latin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m:t>
                            </m:r>
                          </m:sup>
                        </m:sSubSup>
                      </m:num>
                      <m:den>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𝑞</m:t>
                            </m:r>
                          </m:e>
                          <m:sup>
                            <m:r>
                              <m:rPr>
                                <m:sty m:val="p"/>
                              </m:rPr>
                              <a:rPr lang="es-ES">
                                <a:latin typeface="Cambria Math" panose="02040503050406030204" pitchFamily="18" charset="0"/>
                                <a:sym typeface="Symbol" panose="05050102010706020507" pitchFamily="18" charset="2"/>
                              </a:rPr>
                              <m:t>MS</m:t>
                            </m:r>
                            <m:r>
                              <m:rPr>
                                <m:nor/>
                              </m:rPr>
                              <a:rPr lang="en-US"/>
                              <m:t>−</m:t>
                            </m:r>
                            <m:r>
                              <m:rPr>
                                <m:sty m:val="p"/>
                              </m:rPr>
                              <a:rPr lang="es-ES">
                                <a:latin typeface="Cambria Math" panose="02040503050406030204" pitchFamily="18" charset="0"/>
                                <a:sym typeface="Symbol" panose="05050102010706020507" pitchFamily="18" charset="2"/>
                              </a:rPr>
                              <m:t>HO</m:t>
                            </m:r>
                          </m:sup>
                        </m:sSup>
                      </m:den>
                    </m:f>
                  </m:oMath>
                </a14:m>
                <a:r>
                  <a:rPr lang="en-US" dirty="0">
                    <a:sym typeface="Symbol" panose="05050102010706020507" pitchFamily="18" charset="2"/>
                  </a:rPr>
                  <a:t>						(45)</a:t>
                </a:r>
                <a:endParaRPr lang="en-GB" dirty="0"/>
              </a:p>
            </p:txBody>
          </p:sp>
        </mc:Choice>
        <mc:Fallback xmlns="">
          <p:sp>
            <p:nvSpPr>
              <p:cNvPr id="3" name="CuadroTexto 2">
                <a:extLst>
                  <a:ext uri="{FF2B5EF4-FFF2-40B4-BE49-F238E27FC236}">
                    <a16:creationId xmlns:a16="http://schemas.microsoft.com/office/drawing/2014/main" id="{189F8A4D-F36D-584A-B5E4-5AFF11B501F3}"/>
                  </a:ext>
                </a:extLst>
              </p:cNvPr>
              <p:cNvSpPr txBox="1">
                <a:spLocks noRot="1" noChangeAspect="1" noMove="1" noResize="1" noEditPoints="1" noAdjustHandles="1" noChangeArrowheads="1" noChangeShapeType="1" noTextEdit="1"/>
              </p:cNvSpPr>
              <p:nvPr/>
            </p:nvSpPr>
            <p:spPr>
              <a:xfrm>
                <a:off x="335202" y="3673643"/>
                <a:ext cx="8656804" cy="2707664"/>
              </a:xfrm>
              <a:prstGeom prst="rect">
                <a:avLst/>
              </a:prstGeom>
              <a:blipFill>
                <a:blip r:embed="rId4"/>
                <a:stretch>
                  <a:fillRect l="-439" t="-467" r="-586"/>
                </a:stretch>
              </a:blipFill>
            </p:spPr>
            <p:txBody>
              <a:bodyPr/>
              <a:lstStyle/>
              <a:p>
                <a:r>
                  <a:rPr lang="en-GB">
                    <a:noFill/>
                  </a:rPr>
                  <a:t> </a:t>
                </a:r>
              </a:p>
            </p:txBody>
          </p:sp>
        </mc:Fallback>
      </mc:AlternateContent>
      <p:sp>
        <p:nvSpPr>
          <p:cNvPr id="7" name="CuadroTexto 6">
            <a:extLst>
              <a:ext uri="{FF2B5EF4-FFF2-40B4-BE49-F238E27FC236}">
                <a16:creationId xmlns:a16="http://schemas.microsoft.com/office/drawing/2014/main" id="{3D5A9F27-986A-40FC-B4D2-2EDDF8542C68}"/>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355749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a:solidFill>
                  <a:srgbClr val="002060"/>
                </a:solidFill>
                <a:sym typeface="Symbol" panose="05050102010706020507" pitchFamily="18" charset="2"/>
              </a:rPr>
              <a:t>Reactions with Several Conformers</a:t>
            </a:r>
            <a:endParaRPr lang="en-US" b="1" baseline="30000">
              <a:solidFill>
                <a:schemeClr val="accent2"/>
              </a:solidFill>
              <a:latin typeface="Verdana" pitchFamily="34" charset="0"/>
            </a:endParaRPr>
          </a:p>
        </p:txBody>
      </p:sp>
      <p:sp>
        <p:nvSpPr>
          <p:cNvPr id="2" name="Marcador de número de diapositiva 1">
            <a:extLst>
              <a:ext uri="{FF2B5EF4-FFF2-40B4-BE49-F238E27FC236}">
                <a16:creationId xmlns:a16="http://schemas.microsoft.com/office/drawing/2014/main" id="{0F8CEE77-4A75-4167-B5F8-FE09D620CED0}"/>
              </a:ext>
            </a:extLst>
          </p:cNvPr>
          <p:cNvSpPr>
            <a:spLocks noGrp="1"/>
          </p:cNvSpPr>
          <p:nvPr>
            <p:ph type="sldNum" sz="quarter" idx="12"/>
          </p:nvPr>
        </p:nvSpPr>
        <p:spPr/>
        <p:txBody>
          <a:bodyPr/>
          <a:lstStyle/>
          <a:p>
            <a:fld id="{DFA4F046-044E-46E9-9F2A-D598350E22B2}" type="slidenum">
              <a:rPr lang="es-ES" smtClean="0"/>
              <a:t>32</a:t>
            </a:fld>
            <a:endParaRPr lang="es-ES"/>
          </a:p>
        </p:txBody>
      </p:sp>
      <p:sp>
        <p:nvSpPr>
          <p:cNvPr id="7" name="CuadroTexto 6">
            <a:extLst>
              <a:ext uri="{FF2B5EF4-FFF2-40B4-BE49-F238E27FC236}">
                <a16:creationId xmlns:a16="http://schemas.microsoft.com/office/drawing/2014/main" id="{1485CE67-B06B-4AF5-9386-A39A5D9B7A2A}"/>
              </a:ext>
            </a:extLst>
          </p:cNvPr>
          <p:cNvSpPr txBox="1"/>
          <p:nvPr/>
        </p:nvSpPr>
        <p:spPr>
          <a:xfrm>
            <a:off x="335202" y="519840"/>
            <a:ext cx="8656804" cy="369332"/>
          </a:xfrm>
          <a:prstGeom prst="rect">
            <a:avLst/>
          </a:prstGeom>
          <a:noFill/>
        </p:spPr>
        <p:txBody>
          <a:bodyPr wrap="square" rtlCol="0">
            <a:spAutoFit/>
          </a:bodyPr>
          <a:lstStyle/>
          <a:p>
            <a:pPr>
              <a:spcBef>
                <a:spcPts val="600"/>
              </a:spcBef>
              <a:spcAft>
                <a:spcPts val="1200"/>
              </a:spcAft>
            </a:pPr>
            <a:r>
              <a:rPr lang="en-GB" b="1" dirty="0" err="1">
                <a:solidFill>
                  <a:srgbClr val="002060"/>
                </a:solidFill>
                <a:sym typeface="Symbol" panose="05050102010706020507" pitchFamily="18" charset="2"/>
              </a:rPr>
              <a:t>Multistructural</a:t>
            </a:r>
            <a:r>
              <a:rPr lang="en-GB" b="1" dirty="0">
                <a:solidFill>
                  <a:srgbClr val="002060"/>
                </a:solidFill>
                <a:sym typeface="Symbol" panose="05050102010706020507" pitchFamily="18" charset="2"/>
              </a:rPr>
              <a:t> (MS) and Multipath (MP) extensions in VTST</a:t>
            </a:r>
            <a:endParaRPr lang="en-GB" b="1" baseline="30000" dirty="0">
              <a:solidFill>
                <a:srgbClr val="002060"/>
              </a:solidFill>
              <a:sym typeface="Symbol" panose="05050102010706020507" pitchFamily="18" charset="2"/>
            </a:endParaRPr>
          </a:p>
        </p:txBody>
      </p:sp>
      <p:sp>
        <p:nvSpPr>
          <p:cNvPr id="6" name="CuadroTexto 5">
            <a:extLst>
              <a:ext uri="{FF2B5EF4-FFF2-40B4-BE49-F238E27FC236}">
                <a16:creationId xmlns:a16="http://schemas.microsoft.com/office/drawing/2014/main" id="{3A0C0FC9-D9A9-E548-B90C-AAB4B1ECC311}"/>
              </a:ext>
            </a:extLst>
          </p:cNvPr>
          <p:cNvSpPr txBox="1"/>
          <p:nvPr/>
        </p:nvSpPr>
        <p:spPr>
          <a:xfrm>
            <a:off x="351244" y="6028520"/>
            <a:ext cx="6134564" cy="307777"/>
          </a:xfrm>
          <a:prstGeom prst="rect">
            <a:avLst/>
          </a:prstGeom>
          <a:noFill/>
        </p:spPr>
        <p:txBody>
          <a:bodyPr wrap="none" rtlCol="0">
            <a:spAutoFit/>
          </a:bodyPr>
          <a:lstStyle/>
          <a:p>
            <a:pPr marL="342900" indent="-342900">
              <a:buFont typeface="+mj-lt"/>
              <a:buAutoNum type="arabicPeriod"/>
            </a:pPr>
            <a:r>
              <a:rPr lang="es-ES_tradnl" sz="1400" dirty="0" err="1"/>
              <a:t>For</a:t>
            </a:r>
            <a:r>
              <a:rPr lang="es-ES_tradnl" sz="1400" dirty="0"/>
              <a:t> more </a:t>
            </a:r>
            <a:r>
              <a:rPr lang="es-ES_tradnl" sz="1400" dirty="0" err="1"/>
              <a:t>details</a:t>
            </a:r>
            <a:r>
              <a:rPr lang="es-ES_tradnl" sz="1400" dirty="0"/>
              <a:t>, </a:t>
            </a:r>
            <a:r>
              <a:rPr lang="es-ES_tradnl" sz="1400" dirty="0" err="1"/>
              <a:t>see</a:t>
            </a:r>
            <a:r>
              <a:rPr lang="es-ES_tradnl" sz="1400" dirty="0"/>
              <a:t> Ferro-Costas et al., </a:t>
            </a:r>
            <a:r>
              <a:rPr lang="es-ES_tradnl" sz="1400" i="1" dirty="0"/>
              <a:t>J. </a:t>
            </a:r>
            <a:r>
              <a:rPr lang="es-ES_tradnl" sz="1400" i="1" dirty="0" err="1"/>
              <a:t>Phys</a:t>
            </a:r>
            <a:r>
              <a:rPr lang="es-ES_tradnl" sz="1400" i="1" dirty="0"/>
              <a:t>. </a:t>
            </a:r>
            <a:r>
              <a:rPr lang="es-ES_tradnl" sz="1400" i="1" dirty="0" err="1"/>
              <a:t>Chem</a:t>
            </a:r>
            <a:r>
              <a:rPr lang="es-ES_tradnl" sz="1400" i="1" dirty="0"/>
              <a:t>. A 122</a:t>
            </a:r>
            <a:r>
              <a:rPr lang="es-ES_tradnl" sz="1400" dirty="0"/>
              <a:t>, 4790 (2018).</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ADAA7A71-050A-2F4E-94A2-37BBEB18458E}"/>
                  </a:ext>
                </a:extLst>
              </p:cNvPr>
              <p:cNvSpPr txBox="1"/>
              <p:nvPr/>
            </p:nvSpPr>
            <p:spPr>
              <a:xfrm>
                <a:off x="335202" y="519840"/>
                <a:ext cx="8656804" cy="2769604"/>
              </a:xfrm>
              <a:prstGeom prst="rect">
                <a:avLst/>
              </a:prstGeom>
              <a:noFill/>
            </p:spPr>
            <p:txBody>
              <a:bodyPr wrap="square" rtlCol="0">
                <a:spAutoFit/>
              </a:bodyPr>
              <a:lstStyle/>
              <a:p>
                <a:pPr>
                  <a:spcBef>
                    <a:spcPts val="600"/>
                  </a:spcBef>
                  <a:spcAft>
                    <a:spcPts val="1200"/>
                  </a:spcAft>
                </a:pPr>
                <a:endParaRPr lang="en-GB" b="1" baseline="30000" dirty="0">
                  <a:solidFill>
                    <a:srgbClr val="002060"/>
                  </a:solidFill>
                  <a:sym typeface="Symbol" panose="05050102010706020507" pitchFamily="18" charset="2"/>
                </a:endParaRPr>
              </a:p>
              <a:p>
                <a:pPr>
                  <a:spcBef>
                    <a:spcPts val="1200"/>
                  </a:spcBef>
                  <a:spcAft>
                    <a:spcPts val="1200"/>
                  </a:spcAft>
                </a:pPr>
                <a:r>
                  <a:rPr lang="en-GB" dirty="0">
                    <a:sym typeface="Symbol" panose="05050102010706020507" pitchFamily="18" charset="2"/>
                  </a:rPr>
                  <a:t>The above may be extended to VTST, by including tunnelling and variational effects:</a:t>
                </a:r>
              </a:p>
              <a:p>
                <a:pPr>
                  <a:spcBef>
                    <a:spcPts val="1200"/>
                  </a:spcBef>
                  <a:spcAft>
                    <a:spcPts val="1200"/>
                  </a:spcAft>
                </a:pPr>
                <a:r>
                  <a:rPr lang="en-GB" dirty="0">
                    <a:sym typeface="Symbol" panose="05050102010706020507" pitchFamily="18" charset="2"/>
                  </a:rPr>
                  <a:t>	</a:t>
                </a:r>
                <a:r>
                  <a:rPr lang="en-US" dirty="0">
                    <a:sym typeface="Symbol" panose="05050102010706020507" pitchFamily="18" charset="2"/>
                  </a:rPr>
                  <a:t> </a:t>
                </a:r>
                <a14:m>
                  <m:oMath xmlns:m="http://schemas.openxmlformats.org/officeDocument/2006/math">
                    <m:sSup>
                      <m:sSupPr>
                        <m:ctrlPr>
                          <a:rPr lang="en-U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𝑘</m:t>
                        </m:r>
                      </m:e>
                      <m:sup>
                        <m:r>
                          <m:rPr>
                            <m:sty m:val="p"/>
                          </m:rPr>
                          <a:rPr lang="es-ES" b="0" i="0" smtClean="0">
                            <a:latin typeface="Cambria Math" panose="02040503050406030204" pitchFamily="18" charset="0"/>
                            <a:sym typeface="Symbol" panose="05050102010706020507" pitchFamily="18" charset="2"/>
                          </a:rPr>
                          <m:t>MP</m:t>
                        </m:r>
                        <m:r>
                          <m:rPr>
                            <m:nor/>
                          </m:rPr>
                          <a:rPr lang="en-US"/>
                          <m:t>−</m:t>
                        </m:r>
                        <m:r>
                          <m:rPr>
                            <m:sty m:val="p"/>
                          </m:rPr>
                          <a:rPr lang="es-ES" b="0" i="0" smtClean="0">
                            <a:latin typeface="Cambria Math" panose="02040503050406030204" pitchFamily="18" charset="0"/>
                            <a:sym typeface="Symbol" panose="05050102010706020507" pitchFamily="18" charset="2"/>
                          </a:rPr>
                          <m:t>CVT</m:t>
                        </m:r>
                        <m:r>
                          <a:rPr lang="es-ES" b="0" i="0" smtClean="0">
                            <a:latin typeface="Cambria Math" panose="02040503050406030204" pitchFamily="18" charset="0"/>
                            <a:sym typeface="Symbol" panose="05050102010706020507" pitchFamily="18" charset="2"/>
                          </a:rPr>
                          <m:t>/</m:t>
                        </m:r>
                        <m:r>
                          <m:rPr>
                            <m:sty m:val="p"/>
                          </m:rPr>
                          <a:rPr lang="es-ES" b="0" i="0" smtClean="0">
                            <a:latin typeface="Cambria Math" panose="02040503050406030204" pitchFamily="18" charset="0"/>
                            <a:sym typeface="Symbol" panose="05050102010706020507" pitchFamily="18" charset="2"/>
                          </a:rPr>
                          <m:t>X</m:t>
                        </m:r>
                      </m:sup>
                    </m:sSup>
                    <m:r>
                      <a:rPr lang="es-ES" i="1">
                        <a:latin typeface="Cambria Math" panose="02040503050406030204" pitchFamily="18" charset="0"/>
                        <a:sym typeface="Symbol" panose="05050102010706020507" pitchFamily="18" charset="2"/>
                      </a:rPr>
                      <m:t>=</m:t>
                    </m:r>
                    <m:nary>
                      <m:naryPr>
                        <m:chr m:val="∑"/>
                        <m:ctrlPr>
                          <a:rPr lang="es-ES" i="1">
                            <a:latin typeface="Cambria Math" panose="02040503050406030204" pitchFamily="18" charset="0"/>
                            <a:sym typeface="Symbol" panose="05050102010706020507" pitchFamily="18" charset="2"/>
                          </a:rPr>
                        </m:ctrlPr>
                      </m:naryPr>
                      <m:sub>
                        <m:r>
                          <m:rPr>
                            <m:brk m:alnAt="23"/>
                          </m:rPr>
                          <a:rPr lang="es-ES" i="1">
                            <a:latin typeface="Cambria Math" panose="02040503050406030204" pitchFamily="18" charset="0"/>
                            <a:sym typeface="Symbol" panose="05050102010706020507" pitchFamily="18" charset="2"/>
                          </a:rPr>
                          <m:t>𝑖</m:t>
                        </m:r>
                        <m:r>
                          <a:rPr lang="es-ES" i="1">
                            <a:latin typeface="Cambria Math" panose="02040503050406030204" pitchFamily="18" charset="0"/>
                            <a:sym typeface="Symbol" panose="05050102010706020507" pitchFamily="18" charset="2"/>
                          </a:rPr>
                          <m:t>=1</m:t>
                        </m:r>
                      </m:sub>
                      <m:sup>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𝑛</m:t>
                            </m:r>
                          </m:e>
                          <m:sup>
                            <m:r>
                              <a:rPr lang="es-ES" i="1">
                                <a:latin typeface="Cambria Math" panose="02040503050406030204" pitchFamily="18" charset="0"/>
                                <a:ea typeface="Cambria Math" panose="02040503050406030204" pitchFamily="18" charset="0"/>
                                <a:sym typeface="Symbol" panose="05050102010706020507" pitchFamily="18" charset="2"/>
                              </a:rPr>
                              <m:t>‡</m:t>
                            </m:r>
                          </m:sup>
                        </m:sSup>
                      </m:sup>
                      <m:e>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𝑚</m:t>
                            </m:r>
                          </m:e>
                          <m:sub>
                            <m:r>
                              <a:rPr lang="es-ES" i="1">
                                <a:latin typeface="Cambria Math" panose="02040503050406030204" pitchFamily="18" charset="0"/>
                                <a:sym typeface="Symbol" panose="05050102010706020507" pitchFamily="18" charset="2"/>
                              </a:rPr>
                              <m:t>𝑖</m:t>
                            </m:r>
                          </m:sub>
                          <m:sup>
                            <m:r>
                              <a:rPr lang="es-ES" i="1">
                                <a:latin typeface="Cambria Math" panose="02040503050406030204" pitchFamily="18" charset="0"/>
                                <a:ea typeface="Cambria Math" panose="02040503050406030204" pitchFamily="18" charset="0"/>
                                <a:sym typeface="Symbol" panose="05050102010706020507" pitchFamily="18" charset="2"/>
                              </a:rPr>
                              <m:t>‡</m:t>
                            </m:r>
                          </m:sup>
                        </m:sSubSup>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𝑘</m:t>
                            </m:r>
                          </m:e>
                          <m:sub>
                            <m:r>
                              <a:rPr lang="es-ES" i="1">
                                <a:latin typeface="Cambria Math" panose="02040503050406030204" pitchFamily="18" charset="0"/>
                                <a:sym typeface="Symbol" panose="05050102010706020507" pitchFamily="18" charset="2"/>
                              </a:rPr>
                              <m:t>𝑖</m:t>
                            </m:r>
                          </m:sub>
                          <m:sup>
                            <m:r>
                              <m:rPr>
                                <m:sty m:val="p"/>
                              </m:rPr>
                              <a:rPr lang="es-ES">
                                <a:latin typeface="Cambria Math" panose="02040503050406030204" pitchFamily="18" charset="0"/>
                                <a:sym typeface="Symbol" panose="05050102010706020507" pitchFamily="18" charset="2"/>
                              </a:rPr>
                              <m:t>CVT</m:t>
                            </m:r>
                            <m:r>
                              <a:rPr lang="es-ES">
                                <a:latin typeface="Cambria Math" panose="02040503050406030204" pitchFamily="18" charset="0"/>
                                <a:sym typeface="Symbol" panose="05050102010706020507" pitchFamily="18" charset="2"/>
                              </a:rPr>
                              <m:t>/</m:t>
                            </m:r>
                            <m:r>
                              <m:rPr>
                                <m:sty m:val="p"/>
                              </m:rPr>
                              <a:rPr lang="es-ES">
                                <a:latin typeface="Cambria Math" panose="02040503050406030204" pitchFamily="18" charset="0"/>
                                <a:sym typeface="Symbol" panose="05050102010706020507" pitchFamily="18" charset="2"/>
                              </a:rPr>
                              <m:t>X</m:t>
                            </m:r>
                          </m:sup>
                        </m:sSubSup>
                        <m:r>
                          <a:rPr lang="es-ES" b="0" i="1" smtClean="0">
                            <a:latin typeface="Cambria Math" panose="02040503050406030204" pitchFamily="18" charset="0"/>
                            <a:sym typeface="Symbol" panose="05050102010706020507" pitchFamily="18" charset="2"/>
                          </a:rPr>
                          <m:t>=</m:t>
                        </m:r>
                        <m:nary>
                          <m:naryPr>
                            <m:chr m:val="∑"/>
                            <m:ctrlPr>
                              <a:rPr lang="es-ES" i="1">
                                <a:latin typeface="Cambria Math" panose="02040503050406030204" pitchFamily="18" charset="0"/>
                                <a:sym typeface="Symbol" panose="05050102010706020507" pitchFamily="18" charset="2"/>
                              </a:rPr>
                            </m:ctrlPr>
                          </m:naryPr>
                          <m:sub>
                            <m:r>
                              <m:rPr>
                                <m:brk m:alnAt="23"/>
                              </m:rPr>
                              <a:rPr lang="es-ES" i="1">
                                <a:latin typeface="Cambria Math" panose="02040503050406030204" pitchFamily="18" charset="0"/>
                                <a:sym typeface="Symbol" panose="05050102010706020507" pitchFamily="18" charset="2"/>
                              </a:rPr>
                              <m:t>𝑖</m:t>
                            </m:r>
                            <m:r>
                              <a:rPr lang="es-ES" i="1">
                                <a:latin typeface="Cambria Math" panose="02040503050406030204" pitchFamily="18" charset="0"/>
                                <a:sym typeface="Symbol" panose="05050102010706020507" pitchFamily="18" charset="2"/>
                              </a:rPr>
                              <m:t>=1</m:t>
                            </m:r>
                          </m:sub>
                          <m:sup>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𝑛</m:t>
                                </m:r>
                              </m:e>
                              <m:sup>
                                <m:r>
                                  <a:rPr lang="es-ES" i="1">
                                    <a:latin typeface="Cambria Math" panose="02040503050406030204" pitchFamily="18" charset="0"/>
                                    <a:ea typeface="Cambria Math" panose="02040503050406030204" pitchFamily="18" charset="0"/>
                                    <a:sym typeface="Symbol" panose="05050102010706020507" pitchFamily="18" charset="2"/>
                                  </a:rPr>
                                  <m:t>‡</m:t>
                                </m:r>
                              </m:sup>
                            </m:sSup>
                          </m:sup>
                          <m:e>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𝑚</m:t>
                                </m:r>
                              </m:e>
                              <m:sub>
                                <m:r>
                                  <a:rPr lang="es-ES" i="1">
                                    <a:latin typeface="Cambria Math" panose="02040503050406030204" pitchFamily="18" charset="0"/>
                                    <a:sym typeface="Symbol" panose="05050102010706020507" pitchFamily="18" charset="2"/>
                                  </a:rPr>
                                  <m:t>𝑖</m:t>
                                </m:r>
                              </m:sub>
                              <m:sup>
                                <m:r>
                                  <a:rPr lang="es-ES" i="1">
                                    <a:latin typeface="Cambria Math" panose="02040503050406030204" pitchFamily="18" charset="0"/>
                                    <a:ea typeface="Cambria Math" panose="02040503050406030204" pitchFamily="18" charset="0"/>
                                    <a:sym typeface="Symbol" panose="05050102010706020507" pitchFamily="18" charset="2"/>
                                  </a:rPr>
                                  <m:t>‡</m:t>
                                </m:r>
                              </m:sup>
                            </m:sSubSup>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a:rPr lang="es-ES" i="1">
                                    <a:latin typeface="Cambria Math" panose="02040503050406030204" pitchFamily="18" charset="0"/>
                                    <a:ea typeface="Cambria Math" panose="02040503050406030204" pitchFamily="18" charset="0"/>
                                    <a:sym typeface="Symbol" panose="05050102010706020507" pitchFamily="18" charset="2"/>
                                  </a:rPr>
                                  <m:t>𝛾</m:t>
                                </m:r>
                              </m:e>
                              <m:sub>
                                <m:r>
                                  <a:rPr lang="es-ES" i="1">
                                    <a:latin typeface="Cambria Math" panose="02040503050406030204" pitchFamily="18" charset="0"/>
                                    <a:ea typeface="Cambria Math" panose="02040503050406030204" pitchFamily="18" charset="0"/>
                                    <a:sym typeface="Symbol" panose="05050102010706020507" pitchFamily="18" charset="2"/>
                                  </a:rPr>
                                  <m:t>𝑖</m:t>
                                </m:r>
                              </m:sub>
                              <m:sup>
                                <m:r>
                                  <m:rPr>
                                    <m:sty m:val="p"/>
                                  </m:rPr>
                                  <a:rPr lang="es-ES">
                                    <a:latin typeface="Cambria Math" panose="02040503050406030204" pitchFamily="18" charset="0"/>
                                    <a:sym typeface="Symbol" panose="05050102010706020507" pitchFamily="18" charset="2"/>
                                  </a:rPr>
                                  <m:t>CVT</m:t>
                                </m:r>
                                <m:r>
                                  <a:rPr lang="es-ES">
                                    <a:latin typeface="Cambria Math" panose="02040503050406030204" pitchFamily="18" charset="0"/>
                                    <a:sym typeface="Symbol" panose="05050102010706020507" pitchFamily="18" charset="2"/>
                                  </a:rPr>
                                  <m:t>/</m:t>
                                </m:r>
                                <m:r>
                                  <m:rPr>
                                    <m:sty m:val="p"/>
                                  </m:rPr>
                                  <a:rPr lang="es-ES">
                                    <a:latin typeface="Cambria Math" panose="02040503050406030204" pitchFamily="18" charset="0"/>
                                    <a:sym typeface="Symbol" panose="05050102010706020507" pitchFamily="18" charset="2"/>
                                  </a:rPr>
                                  <m:t>X</m:t>
                                </m:r>
                              </m:sup>
                            </m:sSubSup>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𝑘</m:t>
                                </m:r>
                              </m:e>
                              <m:sub>
                                <m:r>
                                  <a:rPr lang="es-ES" i="1">
                                    <a:latin typeface="Cambria Math" panose="02040503050406030204" pitchFamily="18" charset="0"/>
                                    <a:sym typeface="Symbol" panose="05050102010706020507" pitchFamily="18" charset="2"/>
                                  </a:rPr>
                                  <m:t>𝑖</m:t>
                                </m:r>
                              </m:sub>
                              <m:sup>
                                <m:r>
                                  <m:rPr>
                                    <m:sty m:val="p"/>
                                  </m:rPr>
                                  <a:rPr lang="es-ES" b="0" i="0" smtClean="0">
                                    <a:latin typeface="Cambria Math" panose="02040503050406030204" pitchFamily="18" charset="0"/>
                                    <a:sym typeface="Symbol" panose="05050102010706020507" pitchFamily="18" charset="2"/>
                                  </a:rPr>
                                  <m:t>TST</m:t>
                                </m:r>
                              </m:sup>
                            </m:sSubSup>
                          </m:e>
                        </m:nary>
                      </m:e>
                    </m:nary>
                  </m:oMath>
                </a14:m>
                <a:r>
                  <a:rPr lang="en-US" dirty="0">
                    <a:sym typeface="Symbol" panose="05050102010706020507" pitchFamily="18" charset="2"/>
                  </a:rPr>
                  <a:t>		(46)</a:t>
                </a:r>
              </a:p>
              <a:p>
                <a:pPr>
                  <a:spcBef>
                    <a:spcPts val="1200"/>
                  </a:spcBef>
                  <a:spcAft>
                    <a:spcPts val="1200"/>
                  </a:spcAft>
                </a:pPr>
                <a:r>
                  <a:rPr lang="en-US" dirty="0">
                    <a:sym typeface="Symbol" panose="05050102010706020507" pitchFamily="18" charset="2"/>
                  </a:rPr>
                  <a:t>with</a:t>
                </a:r>
              </a:p>
              <a:p>
                <a:pPr>
                  <a:spcBef>
                    <a:spcPts val="1200"/>
                  </a:spcBef>
                  <a:spcAft>
                    <a:spcPts val="1200"/>
                  </a:spcAft>
                </a:pPr>
                <a:r>
                  <a:rPr lang="en-US" dirty="0">
                    <a:sym typeface="Symbol" panose="05050102010706020507" pitchFamily="18" charset="2"/>
                  </a:rPr>
                  <a:t>	</a:t>
                </a:r>
                <a14:m>
                  <m:oMath xmlns:m="http://schemas.openxmlformats.org/officeDocument/2006/math">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a:rPr lang="es-ES" i="1">
                            <a:latin typeface="Cambria Math" panose="02040503050406030204" pitchFamily="18" charset="0"/>
                            <a:ea typeface="Cambria Math" panose="02040503050406030204" pitchFamily="18" charset="0"/>
                            <a:sym typeface="Symbol" panose="05050102010706020507" pitchFamily="18" charset="2"/>
                          </a:rPr>
                          <m:t>𝛾</m:t>
                        </m:r>
                      </m:e>
                      <m:sub>
                        <m:r>
                          <a:rPr lang="es-ES" i="1">
                            <a:latin typeface="Cambria Math" panose="02040503050406030204" pitchFamily="18" charset="0"/>
                            <a:ea typeface="Cambria Math" panose="02040503050406030204" pitchFamily="18" charset="0"/>
                            <a:sym typeface="Symbol" panose="05050102010706020507" pitchFamily="18" charset="2"/>
                          </a:rPr>
                          <m:t>𝑖</m:t>
                        </m:r>
                      </m:sub>
                      <m:sup>
                        <m:r>
                          <m:rPr>
                            <m:sty m:val="p"/>
                          </m:rPr>
                          <a:rPr lang="es-ES">
                            <a:latin typeface="Cambria Math" panose="02040503050406030204" pitchFamily="18" charset="0"/>
                            <a:sym typeface="Symbol" panose="05050102010706020507" pitchFamily="18" charset="2"/>
                          </a:rPr>
                          <m:t>CVT</m:t>
                        </m:r>
                        <m:r>
                          <a:rPr lang="es-ES">
                            <a:latin typeface="Cambria Math" panose="02040503050406030204" pitchFamily="18" charset="0"/>
                            <a:sym typeface="Symbol" panose="05050102010706020507" pitchFamily="18" charset="2"/>
                          </a:rPr>
                          <m:t>/</m:t>
                        </m:r>
                        <m:r>
                          <m:rPr>
                            <m:sty m:val="p"/>
                          </m:rPr>
                          <a:rPr lang="es-ES">
                            <a:latin typeface="Cambria Math" panose="02040503050406030204" pitchFamily="18" charset="0"/>
                            <a:sym typeface="Symbol" panose="05050102010706020507" pitchFamily="18" charset="2"/>
                          </a:rPr>
                          <m:t>X</m:t>
                        </m:r>
                      </m:sup>
                    </m:sSubSup>
                    <m:r>
                      <a:rPr lang="es-ES" b="0" i="1" smtClean="0">
                        <a:latin typeface="Cambria Math" panose="02040503050406030204" pitchFamily="18" charset="0"/>
                        <a:sym typeface="Symbol" panose="05050102010706020507" pitchFamily="18" charset="2"/>
                      </a:rPr>
                      <m:t>=</m:t>
                    </m:r>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m:rPr>
                            <m:sty m:val="p"/>
                          </m:rPr>
                          <a:rPr lang="el-GR" i="1" smtClean="0">
                            <a:latin typeface="Cambria Math" panose="02040503050406030204" pitchFamily="18" charset="0"/>
                            <a:ea typeface="Cambria Math" panose="02040503050406030204" pitchFamily="18" charset="0"/>
                            <a:sym typeface="Symbol" panose="05050102010706020507" pitchFamily="18" charset="2"/>
                          </a:rPr>
                          <m:t>Γ</m:t>
                        </m:r>
                      </m:e>
                      <m:sub>
                        <m:r>
                          <a:rPr lang="es-ES" i="1">
                            <a:latin typeface="Cambria Math" panose="02040503050406030204" pitchFamily="18" charset="0"/>
                            <a:ea typeface="Cambria Math" panose="02040503050406030204" pitchFamily="18" charset="0"/>
                            <a:sym typeface="Symbol" panose="05050102010706020507" pitchFamily="18" charset="2"/>
                          </a:rPr>
                          <m:t>𝑖</m:t>
                        </m:r>
                      </m:sub>
                      <m:sup>
                        <m:r>
                          <m:rPr>
                            <m:sty m:val="p"/>
                          </m:rPr>
                          <a:rPr lang="es-ES">
                            <a:latin typeface="Cambria Math" panose="02040503050406030204" pitchFamily="18" charset="0"/>
                            <a:sym typeface="Symbol" panose="05050102010706020507" pitchFamily="18" charset="2"/>
                          </a:rPr>
                          <m:t>CVT</m:t>
                        </m:r>
                      </m:sup>
                    </m:sSubSup>
                  </m:oMath>
                </a14:m>
                <a:r>
                  <a:rPr lang="es-ES" dirty="0">
                    <a:ea typeface="Cambria Math" panose="02040503050406030204" pitchFamily="18" charset="0"/>
                    <a:sym typeface="Symbol" panose="05050102010706020507" pitchFamily="18" charset="2"/>
                  </a:rPr>
                  <a:t> </a:t>
                </a:r>
                <a14:m>
                  <m:oMath xmlns:m="http://schemas.openxmlformats.org/officeDocument/2006/math">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a:rPr lang="es-ES" i="1" smtClean="0">
                            <a:latin typeface="Cambria Math" panose="02040503050406030204" pitchFamily="18" charset="0"/>
                            <a:ea typeface="Cambria Math" panose="02040503050406030204" pitchFamily="18" charset="0"/>
                            <a:sym typeface="Symbol" panose="05050102010706020507" pitchFamily="18" charset="2"/>
                          </a:rPr>
                          <m:t>𝜅</m:t>
                        </m:r>
                      </m:e>
                      <m:sub>
                        <m:r>
                          <a:rPr lang="es-ES" i="1">
                            <a:latin typeface="Cambria Math" panose="02040503050406030204" pitchFamily="18" charset="0"/>
                            <a:ea typeface="Cambria Math" panose="02040503050406030204" pitchFamily="18" charset="0"/>
                            <a:sym typeface="Symbol" panose="05050102010706020507" pitchFamily="18" charset="2"/>
                          </a:rPr>
                          <m:t>𝑖</m:t>
                        </m:r>
                      </m:sub>
                      <m:sup>
                        <m:r>
                          <m:rPr>
                            <m:sty m:val="p"/>
                          </m:rPr>
                          <a:rPr lang="es-ES">
                            <a:latin typeface="Cambria Math" panose="02040503050406030204" pitchFamily="18" charset="0"/>
                            <a:sym typeface="Symbol" panose="05050102010706020507" pitchFamily="18" charset="2"/>
                          </a:rPr>
                          <m:t>CVT</m:t>
                        </m:r>
                        <m:r>
                          <a:rPr lang="es-ES">
                            <a:latin typeface="Cambria Math" panose="02040503050406030204" pitchFamily="18" charset="0"/>
                            <a:sym typeface="Symbol" panose="05050102010706020507" pitchFamily="18" charset="2"/>
                          </a:rPr>
                          <m:t>/</m:t>
                        </m:r>
                        <m:r>
                          <m:rPr>
                            <m:sty m:val="p"/>
                          </m:rPr>
                          <a:rPr lang="es-ES">
                            <a:latin typeface="Cambria Math" panose="02040503050406030204" pitchFamily="18" charset="0"/>
                            <a:sym typeface="Symbol" panose="05050102010706020507" pitchFamily="18" charset="2"/>
                          </a:rPr>
                          <m:t>X</m:t>
                        </m:r>
                      </m:sup>
                    </m:sSubSup>
                  </m:oMath>
                </a14:m>
                <a:r>
                  <a:rPr lang="en-US" dirty="0">
                    <a:sym typeface="Symbol" panose="05050102010706020507" pitchFamily="18" charset="2"/>
                  </a:rPr>
                  <a:t>					(47)</a:t>
                </a:r>
              </a:p>
            </p:txBody>
          </p:sp>
        </mc:Choice>
        <mc:Fallback xmlns="">
          <p:sp>
            <p:nvSpPr>
              <p:cNvPr id="9" name="CuadroTexto 8">
                <a:extLst>
                  <a:ext uri="{FF2B5EF4-FFF2-40B4-BE49-F238E27FC236}">
                    <a16:creationId xmlns:a16="http://schemas.microsoft.com/office/drawing/2014/main" id="{ADAA7A71-050A-2F4E-94A2-37BBEB18458E}"/>
                  </a:ext>
                </a:extLst>
              </p:cNvPr>
              <p:cNvSpPr txBox="1">
                <a:spLocks noRot="1" noChangeAspect="1" noMove="1" noResize="1" noEditPoints="1" noAdjustHandles="1" noChangeArrowheads="1" noChangeShapeType="1" noTextEdit="1"/>
              </p:cNvSpPr>
              <p:nvPr/>
            </p:nvSpPr>
            <p:spPr>
              <a:xfrm>
                <a:off x="335202" y="519840"/>
                <a:ext cx="8656804" cy="2769604"/>
              </a:xfrm>
              <a:prstGeom prst="rect">
                <a:avLst/>
              </a:prstGeom>
              <a:blipFill>
                <a:blip r:embed="rId3"/>
                <a:stretch>
                  <a:fillRect l="-439" b="-2283"/>
                </a:stretch>
              </a:blipFill>
            </p:spPr>
            <p:txBody>
              <a:bodyPr/>
              <a:lstStyle/>
              <a:p>
                <a:r>
                  <a:rPr lang="en-GB">
                    <a:noFill/>
                  </a:rPr>
                  <a:t> </a:t>
                </a:r>
              </a:p>
            </p:txBody>
          </p:sp>
        </mc:Fallback>
      </mc:AlternateContent>
      <p:sp>
        <p:nvSpPr>
          <p:cNvPr id="3" name="CuadroTexto 2">
            <a:extLst>
              <a:ext uri="{FF2B5EF4-FFF2-40B4-BE49-F238E27FC236}">
                <a16:creationId xmlns:a16="http://schemas.microsoft.com/office/drawing/2014/main" id="{4A5281C9-BFBC-174C-AC80-D039A184E554}"/>
              </a:ext>
            </a:extLst>
          </p:cNvPr>
          <p:cNvSpPr txBox="1"/>
          <p:nvPr/>
        </p:nvSpPr>
        <p:spPr>
          <a:xfrm>
            <a:off x="335202" y="3818021"/>
            <a:ext cx="8510743" cy="1200329"/>
          </a:xfrm>
          <a:prstGeom prst="rect">
            <a:avLst/>
          </a:prstGeom>
          <a:noFill/>
        </p:spPr>
        <p:txBody>
          <a:bodyPr wrap="square" rtlCol="0">
            <a:spAutoFit/>
          </a:bodyPr>
          <a:lstStyle/>
          <a:p>
            <a:r>
              <a:rPr lang="en-US" dirty="0">
                <a:sym typeface="Symbol" panose="05050102010706020507" pitchFamily="18" charset="2"/>
              </a:rPr>
              <a:t>If we assume that the variational and tunneling effects obtained from the MEP starting from the lowest-energy TS conformer are representative of these effects in the whole CRC, then we have the MS-CVT/X thermal rate constant.</a:t>
            </a:r>
            <a:r>
              <a:rPr lang="en-US" baseline="30000" dirty="0">
                <a:sym typeface="Symbol" panose="05050102010706020507" pitchFamily="18" charset="2"/>
              </a:rPr>
              <a:t>1</a:t>
            </a:r>
          </a:p>
          <a:p>
            <a:endParaRPr lang="en-GB" dirty="0"/>
          </a:p>
        </p:txBody>
      </p:sp>
      <p:sp>
        <p:nvSpPr>
          <p:cNvPr id="10" name="CuadroTexto 9">
            <a:extLst>
              <a:ext uri="{FF2B5EF4-FFF2-40B4-BE49-F238E27FC236}">
                <a16:creationId xmlns:a16="http://schemas.microsoft.com/office/drawing/2014/main" id="{A2D75EAD-6310-4D25-B130-FEB1A34665D9}"/>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333430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a:solidFill>
                  <a:srgbClr val="002060"/>
                </a:solidFill>
                <a:sym typeface="Symbol" panose="05050102010706020507" pitchFamily="18" charset="2"/>
              </a:rPr>
              <a:t>Reactions with Several Conformers</a:t>
            </a:r>
            <a:endParaRPr lang="en-US" b="1" baseline="30000">
              <a:solidFill>
                <a:schemeClr val="accent2"/>
              </a:solidFill>
              <a:latin typeface="Verdana" pitchFamily="34" charset="0"/>
            </a:endParaRPr>
          </a:p>
        </p:txBody>
      </p:sp>
      <p:sp>
        <p:nvSpPr>
          <p:cNvPr id="2" name="Marcador de número de diapositiva 1">
            <a:extLst>
              <a:ext uri="{FF2B5EF4-FFF2-40B4-BE49-F238E27FC236}">
                <a16:creationId xmlns:a16="http://schemas.microsoft.com/office/drawing/2014/main" id="{D7F2E892-AD60-423E-84A2-5DEDB8BF0895}"/>
              </a:ext>
            </a:extLst>
          </p:cNvPr>
          <p:cNvSpPr>
            <a:spLocks noGrp="1"/>
          </p:cNvSpPr>
          <p:nvPr>
            <p:ph type="sldNum" sz="quarter" idx="12"/>
          </p:nvPr>
        </p:nvSpPr>
        <p:spPr/>
        <p:txBody>
          <a:bodyPr/>
          <a:lstStyle/>
          <a:p>
            <a:fld id="{DFA4F046-044E-46E9-9F2A-D598350E22B2}" type="slidenum">
              <a:rPr lang="es-ES" smtClean="0"/>
              <a:t>33</a:t>
            </a:fld>
            <a:endParaRPr lang="es-ES"/>
          </a:p>
        </p:txBody>
      </p:sp>
      <p:sp>
        <p:nvSpPr>
          <p:cNvPr id="7" name="CuadroTexto 6">
            <a:extLst>
              <a:ext uri="{FF2B5EF4-FFF2-40B4-BE49-F238E27FC236}">
                <a16:creationId xmlns:a16="http://schemas.microsoft.com/office/drawing/2014/main" id="{8B40E154-3CD4-436B-B64C-0DB3D9BA0179}"/>
              </a:ext>
            </a:extLst>
          </p:cNvPr>
          <p:cNvSpPr txBox="1"/>
          <p:nvPr/>
        </p:nvSpPr>
        <p:spPr>
          <a:xfrm>
            <a:off x="849404" y="414104"/>
            <a:ext cx="8656804" cy="369332"/>
          </a:xfrm>
          <a:prstGeom prst="rect">
            <a:avLst/>
          </a:prstGeom>
          <a:noFill/>
        </p:spPr>
        <p:txBody>
          <a:bodyPr wrap="square" rtlCol="0">
            <a:spAutoFit/>
          </a:bodyPr>
          <a:lstStyle/>
          <a:p>
            <a:pPr>
              <a:spcBef>
                <a:spcPts val="600"/>
              </a:spcBef>
              <a:spcAft>
                <a:spcPts val="1200"/>
              </a:spcAft>
            </a:pPr>
            <a:r>
              <a:rPr lang="en-GB" b="1" dirty="0">
                <a:solidFill>
                  <a:srgbClr val="0070C0"/>
                </a:solidFill>
                <a:sym typeface="Symbol" panose="05050102010706020507" pitchFamily="18" charset="2"/>
              </a:rPr>
              <a:t>Example: </a:t>
            </a:r>
            <a:r>
              <a:rPr lang="en-GB" dirty="0">
                <a:sym typeface="Symbol" panose="05050102010706020507" pitchFamily="18" charset="2"/>
              </a:rPr>
              <a:t>Results for the thermal decomposition of the propanol radical.</a:t>
            </a:r>
            <a:r>
              <a:rPr lang="en-GB" baseline="30000" dirty="0">
                <a:sym typeface="Symbol" panose="05050102010706020507" pitchFamily="18" charset="2"/>
              </a:rPr>
              <a:t>1</a:t>
            </a:r>
          </a:p>
        </p:txBody>
      </p:sp>
      <p:sp>
        <p:nvSpPr>
          <p:cNvPr id="9" name="CuadroTexto 8">
            <a:extLst>
              <a:ext uri="{FF2B5EF4-FFF2-40B4-BE49-F238E27FC236}">
                <a16:creationId xmlns:a16="http://schemas.microsoft.com/office/drawing/2014/main" id="{AA9E59F2-F165-4142-B214-23E1D16626EF}"/>
              </a:ext>
            </a:extLst>
          </p:cNvPr>
          <p:cNvSpPr txBox="1"/>
          <p:nvPr/>
        </p:nvSpPr>
        <p:spPr>
          <a:xfrm>
            <a:off x="218470" y="6252223"/>
            <a:ext cx="4613251" cy="307777"/>
          </a:xfrm>
          <a:prstGeom prst="rect">
            <a:avLst/>
          </a:prstGeom>
          <a:noFill/>
        </p:spPr>
        <p:txBody>
          <a:bodyPr wrap="none" rtlCol="0">
            <a:spAutoFit/>
          </a:bodyPr>
          <a:lstStyle/>
          <a:p>
            <a:pPr marL="342900" indent="-342900">
              <a:buFont typeface="+mj-lt"/>
              <a:buAutoNum type="arabicPeriod"/>
            </a:pPr>
            <a:r>
              <a:rPr lang="es-ES_tradnl" sz="1400"/>
              <a:t>D. Ferro-Costas et al., </a:t>
            </a:r>
            <a:r>
              <a:rPr lang="es-ES_tradnl" sz="1400" i="1"/>
              <a:t>J. </a:t>
            </a:r>
            <a:r>
              <a:rPr lang="es-ES_tradnl" sz="1400" i="1" err="1"/>
              <a:t>Phys</a:t>
            </a:r>
            <a:r>
              <a:rPr lang="es-ES_tradnl" sz="1400" i="1"/>
              <a:t>. </a:t>
            </a:r>
            <a:r>
              <a:rPr lang="es-ES_tradnl" sz="1400" i="1" err="1"/>
              <a:t>Chem</a:t>
            </a:r>
            <a:r>
              <a:rPr lang="es-ES_tradnl" sz="1400" i="1"/>
              <a:t>. A 122</a:t>
            </a:r>
            <a:r>
              <a:rPr lang="es-ES_tradnl" sz="1400"/>
              <a:t>, 4790 (2018).</a:t>
            </a:r>
          </a:p>
        </p:txBody>
      </p:sp>
      <p:pic>
        <p:nvPicPr>
          <p:cNvPr id="10" name="Imagen 9">
            <a:extLst>
              <a:ext uri="{FF2B5EF4-FFF2-40B4-BE49-F238E27FC236}">
                <a16:creationId xmlns:a16="http://schemas.microsoft.com/office/drawing/2014/main" id="{C08F4AF9-3AAA-4297-8BEF-A8753E467D2F}"/>
              </a:ext>
            </a:extLst>
          </p:cNvPr>
          <p:cNvPicPr>
            <a:picLocks noChangeAspect="1"/>
          </p:cNvPicPr>
          <p:nvPr/>
        </p:nvPicPr>
        <p:blipFill>
          <a:blip r:embed="rId3"/>
          <a:stretch>
            <a:fillRect/>
          </a:stretch>
        </p:blipFill>
        <p:spPr>
          <a:xfrm>
            <a:off x="909273" y="1496893"/>
            <a:ext cx="6998211" cy="4670032"/>
          </a:xfrm>
          <a:prstGeom prst="rect">
            <a:avLst/>
          </a:prstGeom>
        </p:spPr>
      </p:pic>
      <p:sp>
        <p:nvSpPr>
          <p:cNvPr id="4" name="Rectángulo 3">
            <a:extLst>
              <a:ext uri="{FF2B5EF4-FFF2-40B4-BE49-F238E27FC236}">
                <a16:creationId xmlns:a16="http://schemas.microsoft.com/office/drawing/2014/main" id="{895C003F-C65C-4079-A809-557A4A89939B}"/>
              </a:ext>
            </a:extLst>
          </p:cNvPr>
          <p:cNvSpPr/>
          <p:nvPr/>
        </p:nvSpPr>
        <p:spPr>
          <a:xfrm>
            <a:off x="875483" y="889474"/>
            <a:ext cx="7256836" cy="584775"/>
          </a:xfrm>
          <a:prstGeom prst="rect">
            <a:avLst/>
          </a:prstGeom>
        </p:spPr>
        <p:txBody>
          <a:bodyPr wrap="square">
            <a:spAutoFit/>
          </a:bodyPr>
          <a:lstStyle/>
          <a:p>
            <a:r>
              <a:rPr lang="en-US" sz="1600"/>
              <a:t>Definition of the relevant CRCs and relative energies of the lowest energy conformers of the reactants and TSs.</a:t>
            </a:r>
          </a:p>
        </p:txBody>
      </p:sp>
      <p:sp>
        <p:nvSpPr>
          <p:cNvPr id="12" name="CuadroTexto 11">
            <a:extLst>
              <a:ext uri="{FF2B5EF4-FFF2-40B4-BE49-F238E27FC236}">
                <a16:creationId xmlns:a16="http://schemas.microsoft.com/office/drawing/2014/main" id="{FC2AD5A5-E86F-43F8-8187-DED30219A3B5}"/>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3069861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a:solidFill>
                  <a:srgbClr val="002060"/>
                </a:solidFill>
                <a:sym typeface="Symbol" panose="05050102010706020507" pitchFamily="18" charset="2"/>
              </a:rPr>
              <a:t>Reactions with Several Conformers</a:t>
            </a:r>
            <a:endParaRPr lang="en-US" b="1" baseline="30000">
              <a:solidFill>
                <a:schemeClr val="accent2"/>
              </a:solidFill>
              <a:latin typeface="Verdana" pitchFamily="34" charset="0"/>
            </a:endParaRPr>
          </a:p>
        </p:txBody>
      </p:sp>
      <p:sp>
        <p:nvSpPr>
          <p:cNvPr id="2" name="Marcador de número de diapositiva 1">
            <a:extLst>
              <a:ext uri="{FF2B5EF4-FFF2-40B4-BE49-F238E27FC236}">
                <a16:creationId xmlns:a16="http://schemas.microsoft.com/office/drawing/2014/main" id="{D7F2E892-AD60-423E-84A2-5DEDB8BF0895}"/>
              </a:ext>
            </a:extLst>
          </p:cNvPr>
          <p:cNvSpPr>
            <a:spLocks noGrp="1"/>
          </p:cNvSpPr>
          <p:nvPr>
            <p:ph type="sldNum" sz="quarter" idx="12"/>
          </p:nvPr>
        </p:nvSpPr>
        <p:spPr>
          <a:xfrm>
            <a:off x="6420880" y="6403226"/>
            <a:ext cx="2057400" cy="365125"/>
          </a:xfrm>
        </p:spPr>
        <p:txBody>
          <a:bodyPr/>
          <a:lstStyle/>
          <a:p>
            <a:fld id="{DFA4F046-044E-46E9-9F2A-D598350E22B2}" type="slidenum">
              <a:rPr lang="es-ES" smtClean="0"/>
              <a:t>34</a:t>
            </a:fld>
            <a:endParaRPr lang="es-ES"/>
          </a:p>
        </p:txBody>
      </p:sp>
      <p:pic>
        <p:nvPicPr>
          <p:cNvPr id="13" name="Imagen 12">
            <a:extLst>
              <a:ext uri="{FF2B5EF4-FFF2-40B4-BE49-F238E27FC236}">
                <a16:creationId xmlns:a16="http://schemas.microsoft.com/office/drawing/2014/main" id="{B9FE6496-71BE-4784-B5F3-FF1D0C33CC39}"/>
              </a:ext>
            </a:extLst>
          </p:cNvPr>
          <p:cNvPicPr>
            <a:picLocks noChangeAspect="1"/>
          </p:cNvPicPr>
          <p:nvPr/>
        </p:nvPicPr>
        <p:blipFill>
          <a:blip r:embed="rId3"/>
          <a:stretch>
            <a:fillRect/>
          </a:stretch>
        </p:blipFill>
        <p:spPr>
          <a:xfrm>
            <a:off x="817124" y="844793"/>
            <a:ext cx="4484607" cy="5596436"/>
          </a:xfrm>
          <a:prstGeom prst="rect">
            <a:avLst/>
          </a:prstGeom>
        </p:spPr>
      </p:pic>
      <p:sp>
        <p:nvSpPr>
          <p:cNvPr id="4" name="CuadroTexto 3">
            <a:extLst>
              <a:ext uri="{FF2B5EF4-FFF2-40B4-BE49-F238E27FC236}">
                <a16:creationId xmlns:a16="http://schemas.microsoft.com/office/drawing/2014/main" id="{E9EA24F2-8413-49BE-9661-DAECE95BCBA8}"/>
              </a:ext>
            </a:extLst>
          </p:cNvPr>
          <p:cNvSpPr txBox="1"/>
          <p:nvPr/>
        </p:nvSpPr>
        <p:spPr>
          <a:xfrm>
            <a:off x="5719864" y="852446"/>
            <a:ext cx="2371803" cy="646331"/>
          </a:xfrm>
          <a:prstGeom prst="rect">
            <a:avLst/>
          </a:prstGeom>
          <a:noFill/>
        </p:spPr>
        <p:txBody>
          <a:bodyPr wrap="none" rtlCol="0">
            <a:spAutoFit/>
          </a:bodyPr>
          <a:lstStyle/>
          <a:p>
            <a:r>
              <a:rPr lang="es-ES" err="1"/>
              <a:t>1W</a:t>
            </a:r>
            <a:r>
              <a:rPr lang="es-ES"/>
              <a:t>: </a:t>
            </a:r>
            <a:r>
              <a:rPr lang="es-ES" err="1"/>
              <a:t>one-well</a:t>
            </a:r>
            <a:r>
              <a:rPr lang="es-ES"/>
              <a:t> </a:t>
            </a:r>
            <a:r>
              <a:rPr lang="es-ES" err="1"/>
              <a:t>approach</a:t>
            </a:r>
            <a:endParaRPr lang="es-ES"/>
          </a:p>
          <a:p>
            <a:r>
              <a:rPr lang="es-ES" err="1"/>
              <a:t>MP</a:t>
            </a:r>
            <a:r>
              <a:rPr lang="es-ES"/>
              <a:t>: </a:t>
            </a:r>
            <a:r>
              <a:rPr lang="es-ES" err="1"/>
              <a:t>Multipath</a:t>
            </a:r>
            <a:endParaRPr lang="en-US"/>
          </a:p>
        </p:txBody>
      </p:sp>
      <p:sp>
        <p:nvSpPr>
          <p:cNvPr id="5" name="CuadroTexto 4">
            <a:extLst>
              <a:ext uri="{FF2B5EF4-FFF2-40B4-BE49-F238E27FC236}">
                <a16:creationId xmlns:a16="http://schemas.microsoft.com/office/drawing/2014/main" id="{80C988DF-D7BB-4A54-9D64-74877C0AE194}"/>
              </a:ext>
            </a:extLst>
          </p:cNvPr>
          <p:cNvSpPr txBox="1"/>
          <p:nvPr/>
        </p:nvSpPr>
        <p:spPr>
          <a:xfrm>
            <a:off x="1311320" y="513892"/>
            <a:ext cx="3123484" cy="338554"/>
          </a:xfrm>
          <a:prstGeom prst="rect">
            <a:avLst/>
          </a:prstGeom>
          <a:noFill/>
        </p:spPr>
        <p:txBody>
          <a:bodyPr wrap="none" rtlCol="0">
            <a:spAutoFit/>
          </a:bodyPr>
          <a:lstStyle/>
          <a:p>
            <a:r>
              <a:rPr lang="en-US" sz="1600"/>
              <a:t>Rate constants calculated at 1500 K</a:t>
            </a:r>
          </a:p>
        </p:txBody>
      </p:sp>
      <p:sp>
        <p:nvSpPr>
          <p:cNvPr id="9" name="CuadroTexto 8">
            <a:extLst>
              <a:ext uri="{FF2B5EF4-FFF2-40B4-BE49-F238E27FC236}">
                <a16:creationId xmlns:a16="http://schemas.microsoft.com/office/drawing/2014/main" id="{8D1A4D07-2A63-4260-B40D-333512924877}"/>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1378118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a:solidFill>
                  <a:srgbClr val="002060"/>
                </a:solidFill>
                <a:sym typeface="Symbol" panose="05050102010706020507" pitchFamily="18" charset="2"/>
              </a:rPr>
              <a:t>Reactions with Several Conformers</a:t>
            </a:r>
            <a:endParaRPr lang="en-US" b="1" baseline="30000">
              <a:solidFill>
                <a:schemeClr val="accent2"/>
              </a:solidFill>
              <a:latin typeface="Verdana" pitchFamily="34" charset="0"/>
            </a:endParaRPr>
          </a:p>
        </p:txBody>
      </p:sp>
      <p:sp>
        <p:nvSpPr>
          <p:cNvPr id="2" name="Marcador de número de diapositiva 1">
            <a:extLst>
              <a:ext uri="{FF2B5EF4-FFF2-40B4-BE49-F238E27FC236}">
                <a16:creationId xmlns:a16="http://schemas.microsoft.com/office/drawing/2014/main" id="{D7F2E892-AD60-423E-84A2-5DEDB8BF0895}"/>
              </a:ext>
            </a:extLst>
          </p:cNvPr>
          <p:cNvSpPr>
            <a:spLocks noGrp="1"/>
          </p:cNvSpPr>
          <p:nvPr>
            <p:ph type="sldNum" sz="quarter" idx="12"/>
          </p:nvPr>
        </p:nvSpPr>
        <p:spPr/>
        <p:txBody>
          <a:bodyPr/>
          <a:lstStyle/>
          <a:p>
            <a:fld id="{DFA4F046-044E-46E9-9F2A-D598350E22B2}" type="slidenum">
              <a:rPr lang="es-ES" smtClean="0"/>
              <a:t>35</a:t>
            </a:fld>
            <a:endParaRPr lang="es-ES"/>
          </a:p>
        </p:txBody>
      </p:sp>
      <p:sp>
        <p:nvSpPr>
          <p:cNvPr id="5" name="CuadroTexto 4">
            <a:extLst>
              <a:ext uri="{FF2B5EF4-FFF2-40B4-BE49-F238E27FC236}">
                <a16:creationId xmlns:a16="http://schemas.microsoft.com/office/drawing/2014/main" id="{80C988DF-D7BB-4A54-9D64-74877C0AE194}"/>
              </a:ext>
            </a:extLst>
          </p:cNvPr>
          <p:cNvSpPr txBox="1"/>
          <p:nvPr/>
        </p:nvSpPr>
        <p:spPr>
          <a:xfrm>
            <a:off x="840426" y="855881"/>
            <a:ext cx="7228675" cy="646331"/>
          </a:xfrm>
          <a:prstGeom prst="rect">
            <a:avLst/>
          </a:prstGeom>
          <a:noFill/>
        </p:spPr>
        <p:txBody>
          <a:bodyPr wrap="square" rtlCol="0">
            <a:spAutoFit/>
          </a:bodyPr>
          <a:lstStyle/>
          <a:p>
            <a:r>
              <a:rPr lang="en-US"/>
              <a:t>Product branching ratios obtained starting from </a:t>
            </a:r>
            <a:r>
              <a:rPr lang="en-GB" err="1">
                <a:sym typeface="Symbol" panose="05050102010706020507" pitchFamily="18" charset="2"/>
              </a:rPr>
              <a:t>C·H</a:t>
            </a:r>
            <a:r>
              <a:rPr lang="en-GB" baseline="-25000" err="1">
                <a:sym typeface="Symbol" panose="05050102010706020507" pitchFamily="18" charset="2"/>
              </a:rPr>
              <a:t>2</a:t>
            </a:r>
            <a:r>
              <a:rPr lang="en-GB" err="1">
                <a:sym typeface="Symbol" panose="05050102010706020507" pitchFamily="18" charset="2"/>
              </a:rPr>
              <a:t>CH</a:t>
            </a:r>
            <a:r>
              <a:rPr lang="en-GB" baseline="-25000" err="1">
                <a:sym typeface="Symbol" panose="05050102010706020507" pitchFamily="18" charset="2"/>
              </a:rPr>
              <a:t>2</a:t>
            </a:r>
            <a:r>
              <a:rPr lang="en-GB" err="1">
                <a:sym typeface="Symbol" panose="05050102010706020507" pitchFamily="18" charset="2"/>
              </a:rPr>
              <a:t>CH</a:t>
            </a:r>
            <a:r>
              <a:rPr lang="en-GB" baseline="-25000" err="1">
                <a:sym typeface="Symbol" panose="05050102010706020507" pitchFamily="18" charset="2"/>
              </a:rPr>
              <a:t>2</a:t>
            </a:r>
            <a:r>
              <a:rPr lang="en-GB" err="1">
                <a:sym typeface="Symbol" panose="05050102010706020507" pitchFamily="18" charset="2"/>
              </a:rPr>
              <a:t>OH</a:t>
            </a:r>
            <a:r>
              <a:rPr lang="en-GB">
                <a:sym typeface="Symbol" panose="05050102010706020507" pitchFamily="18" charset="2"/>
              </a:rPr>
              <a:t> and using MP (</a:t>
            </a:r>
            <a:r>
              <a:rPr lang="en-US"/>
              <a:t>Solid lines)</a:t>
            </a:r>
            <a:r>
              <a:rPr lang="en-GB">
                <a:sym typeface="Symbol" panose="05050102010706020507" pitchFamily="18" charset="2"/>
              </a:rPr>
              <a:t> and </a:t>
            </a:r>
            <a:r>
              <a:rPr lang="en-GB" err="1">
                <a:sym typeface="Symbol" panose="05050102010706020507" pitchFamily="18" charset="2"/>
              </a:rPr>
              <a:t>1W</a:t>
            </a:r>
            <a:r>
              <a:rPr lang="en-GB">
                <a:sym typeface="Symbol" panose="05050102010706020507" pitchFamily="18" charset="2"/>
              </a:rPr>
              <a:t> (dashed lines) rate constants.</a:t>
            </a:r>
            <a:endParaRPr lang="en-US"/>
          </a:p>
        </p:txBody>
      </p:sp>
      <p:pic>
        <p:nvPicPr>
          <p:cNvPr id="7" name="Imagen 6" descr="Imagen que contiene captura de pantalla&#10;&#10;Descripción generada con confianza alta">
            <a:extLst>
              <a:ext uri="{FF2B5EF4-FFF2-40B4-BE49-F238E27FC236}">
                <a16:creationId xmlns:a16="http://schemas.microsoft.com/office/drawing/2014/main" id="{E56D8CFE-3209-419B-B0FC-82B705DA9F1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47277" y="1501714"/>
            <a:ext cx="5943600" cy="4457700"/>
          </a:xfrm>
          <a:prstGeom prst="rect">
            <a:avLst/>
          </a:prstGeom>
        </p:spPr>
      </p:pic>
      <p:sp>
        <p:nvSpPr>
          <p:cNvPr id="9" name="CuadroTexto 8">
            <a:extLst>
              <a:ext uri="{FF2B5EF4-FFF2-40B4-BE49-F238E27FC236}">
                <a16:creationId xmlns:a16="http://schemas.microsoft.com/office/drawing/2014/main" id="{B453BBA6-2C03-4A02-9CB8-D2C4BF3520BF}"/>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3150727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Further Reading		</a:t>
            </a:r>
            <a:endParaRPr lang="en-US" b="1" baseline="30000">
              <a:solidFill>
                <a:schemeClr val="accent2"/>
              </a:solidFill>
              <a:latin typeface="Verdana" pitchFamily="34" charset="0"/>
            </a:endParaRPr>
          </a:p>
        </p:txBody>
      </p:sp>
      <p:sp>
        <p:nvSpPr>
          <p:cNvPr id="2" name="Marcador de número de diapositiva 1">
            <a:extLst>
              <a:ext uri="{FF2B5EF4-FFF2-40B4-BE49-F238E27FC236}">
                <a16:creationId xmlns:a16="http://schemas.microsoft.com/office/drawing/2014/main" id="{D7F2E892-AD60-423E-84A2-5DEDB8BF0895}"/>
              </a:ext>
            </a:extLst>
          </p:cNvPr>
          <p:cNvSpPr>
            <a:spLocks noGrp="1"/>
          </p:cNvSpPr>
          <p:nvPr>
            <p:ph type="sldNum" sz="quarter" idx="12"/>
          </p:nvPr>
        </p:nvSpPr>
        <p:spPr/>
        <p:txBody>
          <a:bodyPr/>
          <a:lstStyle/>
          <a:p>
            <a:fld id="{DFA4F046-044E-46E9-9F2A-D598350E22B2}" type="slidenum">
              <a:rPr lang="es-ES" smtClean="0"/>
              <a:t>36</a:t>
            </a:fld>
            <a:endParaRPr lang="es-ES"/>
          </a:p>
        </p:txBody>
      </p:sp>
      <p:sp>
        <p:nvSpPr>
          <p:cNvPr id="5" name="CuadroTexto 4">
            <a:extLst>
              <a:ext uri="{FF2B5EF4-FFF2-40B4-BE49-F238E27FC236}">
                <a16:creationId xmlns:a16="http://schemas.microsoft.com/office/drawing/2014/main" id="{80C988DF-D7BB-4A54-9D64-74877C0AE194}"/>
              </a:ext>
            </a:extLst>
          </p:cNvPr>
          <p:cNvSpPr txBox="1"/>
          <p:nvPr/>
        </p:nvSpPr>
        <p:spPr>
          <a:xfrm>
            <a:off x="782060" y="905093"/>
            <a:ext cx="7228675" cy="5016758"/>
          </a:xfrm>
          <a:prstGeom prst="rect">
            <a:avLst/>
          </a:prstGeom>
          <a:noFill/>
        </p:spPr>
        <p:txBody>
          <a:bodyPr wrap="square" rtlCol="0">
            <a:spAutoFit/>
          </a:bodyPr>
          <a:lstStyle/>
          <a:p>
            <a:pPr marL="342900" indent="-342900">
              <a:spcBef>
                <a:spcPts val="600"/>
              </a:spcBef>
              <a:spcAft>
                <a:spcPts val="600"/>
              </a:spcAft>
              <a:buFont typeface="+mj-lt"/>
              <a:buAutoNum type="arabicPeriod"/>
            </a:pPr>
            <a:r>
              <a:rPr lang="es-ES"/>
              <a:t>K. J. </a:t>
            </a:r>
            <a:r>
              <a:rPr lang="es-ES" err="1"/>
              <a:t>Laidler</a:t>
            </a:r>
            <a:r>
              <a:rPr lang="es-ES"/>
              <a:t>, Chemical </a:t>
            </a:r>
            <a:r>
              <a:rPr lang="es-ES" err="1"/>
              <a:t>Kinetics</a:t>
            </a:r>
            <a:r>
              <a:rPr lang="es-ES"/>
              <a:t>, </a:t>
            </a:r>
            <a:r>
              <a:rPr lang="es-ES" err="1"/>
              <a:t>Harper&amp;Row</a:t>
            </a:r>
            <a:r>
              <a:rPr lang="es-ES"/>
              <a:t> (1987)</a:t>
            </a:r>
            <a:r>
              <a:rPr lang="en-GB">
                <a:sym typeface="Symbol" panose="05050102010706020507" pitchFamily="18" charset="2"/>
              </a:rPr>
              <a:t>.</a:t>
            </a:r>
          </a:p>
          <a:p>
            <a:pPr marL="342900" indent="-342900">
              <a:spcBef>
                <a:spcPts val="600"/>
              </a:spcBef>
              <a:spcAft>
                <a:spcPts val="600"/>
              </a:spcAft>
              <a:buFont typeface="+mj-lt"/>
              <a:buAutoNum type="arabicPeriod"/>
            </a:pPr>
            <a:r>
              <a:rPr lang="en-GB">
                <a:sym typeface="Symbol" panose="05050102010706020507" pitchFamily="18" charset="2"/>
              </a:rPr>
              <a:t>M. J. Pilling and P. W. </a:t>
            </a:r>
            <a:r>
              <a:rPr lang="en-GB" err="1">
                <a:sym typeface="Symbol" panose="05050102010706020507" pitchFamily="18" charset="2"/>
              </a:rPr>
              <a:t>Seakins</a:t>
            </a:r>
            <a:r>
              <a:rPr lang="en-GB">
                <a:sym typeface="Symbol" panose="05050102010706020507" pitchFamily="18" charset="2"/>
              </a:rPr>
              <a:t>, Reaction Kinetics, Oxford University Press (1996).</a:t>
            </a:r>
          </a:p>
          <a:p>
            <a:pPr marL="342900" indent="-342900">
              <a:spcBef>
                <a:spcPts val="600"/>
              </a:spcBef>
              <a:spcAft>
                <a:spcPts val="600"/>
              </a:spcAft>
              <a:buFont typeface="+mj-lt"/>
              <a:buAutoNum type="arabicPeriod"/>
            </a:pPr>
            <a:r>
              <a:rPr lang="es-ES"/>
              <a:t>J. I. </a:t>
            </a:r>
            <a:r>
              <a:rPr lang="es-ES" err="1"/>
              <a:t>Steinfeld</a:t>
            </a:r>
            <a:r>
              <a:rPr lang="es-ES"/>
              <a:t>, J. S. Francisco and W. L. </a:t>
            </a:r>
            <a:r>
              <a:rPr lang="es-ES" err="1"/>
              <a:t>Hase</a:t>
            </a:r>
            <a:r>
              <a:rPr lang="es-ES"/>
              <a:t>, Chemical </a:t>
            </a:r>
            <a:r>
              <a:rPr lang="es-ES" err="1"/>
              <a:t>Kinetics</a:t>
            </a:r>
            <a:r>
              <a:rPr lang="es-ES"/>
              <a:t> and Dynamics, Prentice-Hall, Inc. (1999). </a:t>
            </a:r>
            <a:endParaRPr lang="en-GB">
              <a:sym typeface="Symbol" panose="05050102010706020507" pitchFamily="18" charset="2"/>
            </a:endParaRPr>
          </a:p>
          <a:p>
            <a:pPr marL="342900" indent="-342900">
              <a:spcBef>
                <a:spcPts val="600"/>
              </a:spcBef>
              <a:spcAft>
                <a:spcPts val="600"/>
              </a:spcAft>
              <a:buFont typeface="+mj-lt"/>
              <a:buAutoNum type="arabicPeriod"/>
            </a:pPr>
            <a:r>
              <a:rPr lang="en-US"/>
              <a:t>D. G. </a:t>
            </a:r>
            <a:r>
              <a:rPr lang="en-US" err="1"/>
              <a:t>Truhlar</a:t>
            </a:r>
            <a:r>
              <a:rPr lang="en-US"/>
              <a:t>, A. D. Isaacson and B. C. Garrett, “Generalized Transition State Theory”. In </a:t>
            </a:r>
            <a:r>
              <a:rPr lang="en-US" i="1"/>
              <a:t>Theory of Chemical Reaction Dynamics</a:t>
            </a:r>
            <a:r>
              <a:rPr lang="en-US"/>
              <a:t>, Vol. 3, M. Baer, ed., CRC Press, Boca Raton, FL, pp. 65 (1985). </a:t>
            </a:r>
          </a:p>
          <a:p>
            <a:pPr marL="342900" indent="-342900">
              <a:spcBef>
                <a:spcPts val="600"/>
              </a:spcBef>
              <a:spcAft>
                <a:spcPts val="600"/>
              </a:spcAft>
              <a:buFont typeface="+mj-lt"/>
              <a:buAutoNum type="arabicPeriod"/>
            </a:pPr>
            <a:r>
              <a:rPr lang="en-US"/>
              <a:t>A. Fernández-Ramos, B. A. Ellingson, B. C. Garrett and Donald G. </a:t>
            </a:r>
            <a:r>
              <a:rPr lang="en-US" err="1"/>
              <a:t>Truhlar</a:t>
            </a:r>
            <a:r>
              <a:rPr lang="en-US"/>
              <a:t>, “Variational Transition State Theory with Multidimensional Tunneling”</a:t>
            </a:r>
            <a:r>
              <a:rPr lang="en-US" i="1"/>
              <a:t>. </a:t>
            </a:r>
            <a:r>
              <a:rPr lang="en-US"/>
              <a:t>In </a:t>
            </a:r>
            <a:r>
              <a:rPr lang="en-US" i="1"/>
              <a:t>Reviews in Computational Chemistry</a:t>
            </a:r>
            <a:r>
              <a:rPr lang="en-US"/>
              <a:t>, Vol. 23, ed., John Wiley &amp; Sons, Inc., Hoboken, NJ (2007).</a:t>
            </a:r>
          </a:p>
          <a:p>
            <a:pPr marL="342900" indent="-342900">
              <a:spcBef>
                <a:spcPts val="600"/>
              </a:spcBef>
              <a:spcAft>
                <a:spcPts val="600"/>
              </a:spcAft>
              <a:buFont typeface="+mj-lt"/>
              <a:buAutoNum type="arabicPeriod"/>
            </a:pPr>
            <a:r>
              <a:rPr lang="en-US"/>
              <a:t>J. L. Bao and D. G. </a:t>
            </a:r>
            <a:r>
              <a:rPr lang="en-US" err="1"/>
              <a:t>Truhlar</a:t>
            </a:r>
            <a:r>
              <a:rPr lang="en-US"/>
              <a:t>, “Variational Transition State Theory: Theoretical Framework and Recent Developments”. </a:t>
            </a:r>
            <a:r>
              <a:rPr lang="en-US" i="1"/>
              <a:t>Chem. Soc. Rev</a:t>
            </a:r>
            <a:r>
              <a:rPr lang="en-US"/>
              <a:t>., 46, 7548 (2017).</a:t>
            </a:r>
          </a:p>
        </p:txBody>
      </p:sp>
      <p:sp>
        <p:nvSpPr>
          <p:cNvPr id="6" name="CuadroTexto 5">
            <a:extLst>
              <a:ext uri="{FF2B5EF4-FFF2-40B4-BE49-F238E27FC236}">
                <a16:creationId xmlns:a16="http://schemas.microsoft.com/office/drawing/2014/main" id="{025DAFD0-6FDA-4899-A432-98912D8F551B}"/>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3752535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US" b="1">
                <a:solidFill>
                  <a:srgbClr val="002060"/>
                </a:solidFill>
              </a:rPr>
              <a:t>Statistical Formulation</a:t>
            </a:r>
            <a:endParaRPr lang="en-US" b="1" baseline="30000">
              <a:solidFill>
                <a:schemeClr val="accent2"/>
              </a:solidFill>
              <a:latin typeface="Verdana" pitchFamily="34" charset="0"/>
            </a:endParaRPr>
          </a:p>
        </p:txBody>
      </p:sp>
      <p:grpSp>
        <p:nvGrpSpPr>
          <p:cNvPr id="58" name="Grupo 57">
            <a:extLst>
              <a:ext uri="{FF2B5EF4-FFF2-40B4-BE49-F238E27FC236}">
                <a16:creationId xmlns:a16="http://schemas.microsoft.com/office/drawing/2014/main" id="{8C7FEE6B-A37D-47DB-8D09-EDAC23EB7820}"/>
              </a:ext>
            </a:extLst>
          </p:cNvPr>
          <p:cNvGrpSpPr/>
          <p:nvPr/>
        </p:nvGrpSpPr>
        <p:grpSpPr>
          <a:xfrm>
            <a:off x="4551604" y="701420"/>
            <a:ext cx="4487621" cy="3900090"/>
            <a:chOff x="4484929" y="1187195"/>
            <a:chExt cx="4487621" cy="3900090"/>
          </a:xfrm>
        </p:grpSpPr>
        <p:grpSp>
          <p:nvGrpSpPr>
            <p:cNvPr id="56" name="Grupo 55">
              <a:extLst>
                <a:ext uri="{FF2B5EF4-FFF2-40B4-BE49-F238E27FC236}">
                  <a16:creationId xmlns:a16="http://schemas.microsoft.com/office/drawing/2014/main" id="{31B212FB-F6AA-424E-AC83-F68ADA55A032}"/>
                </a:ext>
              </a:extLst>
            </p:cNvPr>
            <p:cNvGrpSpPr/>
            <p:nvPr/>
          </p:nvGrpSpPr>
          <p:grpSpPr>
            <a:xfrm>
              <a:off x="4484929" y="1187195"/>
              <a:ext cx="4487621" cy="3900090"/>
              <a:chOff x="4484929" y="1187195"/>
              <a:chExt cx="4487621" cy="3900090"/>
            </a:xfrm>
          </p:grpSpPr>
          <p:grpSp>
            <p:nvGrpSpPr>
              <p:cNvPr id="47" name="Grupo 46">
                <a:extLst>
                  <a:ext uri="{FF2B5EF4-FFF2-40B4-BE49-F238E27FC236}">
                    <a16:creationId xmlns:a16="http://schemas.microsoft.com/office/drawing/2014/main" id="{5AAB98A6-0B19-4F11-A0E2-FABDE0115329}"/>
                  </a:ext>
                </a:extLst>
              </p:cNvPr>
              <p:cNvGrpSpPr/>
              <p:nvPr/>
            </p:nvGrpSpPr>
            <p:grpSpPr>
              <a:xfrm>
                <a:off x="4484929" y="1187195"/>
                <a:ext cx="4487621" cy="3900090"/>
                <a:chOff x="2332279" y="1220532"/>
                <a:chExt cx="4487621" cy="3900090"/>
              </a:xfrm>
            </p:grpSpPr>
            <p:sp>
              <p:nvSpPr>
                <p:cNvPr id="25" name="Rectángulo 24">
                  <a:extLst>
                    <a:ext uri="{FF2B5EF4-FFF2-40B4-BE49-F238E27FC236}">
                      <a16:creationId xmlns:a16="http://schemas.microsoft.com/office/drawing/2014/main" id="{DC33C34C-C8AA-42D2-B5D7-8CC6C95B4827}"/>
                    </a:ext>
                  </a:extLst>
                </p:cNvPr>
                <p:cNvSpPr/>
                <p:nvPr/>
              </p:nvSpPr>
              <p:spPr>
                <a:xfrm>
                  <a:off x="4833935" y="1804988"/>
                  <a:ext cx="257176" cy="2538411"/>
                </a:xfrm>
                <a:prstGeom prst="rect">
                  <a:avLst/>
                </a:prstGeom>
                <a:pattFill prst="pct2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 name="Conector recto de flecha 2">
                  <a:extLst>
                    <a:ext uri="{FF2B5EF4-FFF2-40B4-BE49-F238E27FC236}">
                      <a16:creationId xmlns:a16="http://schemas.microsoft.com/office/drawing/2014/main" id="{52B86E9E-49B6-4B6E-86C6-E3B840A32720}"/>
                    </a:ext>
                  </a:extLst>
                </p:cNvPr>
                <p:cNvCxnSpPr/>
                <p:nvPr/>
              </p:nvCxnSpPr>
              <p:spPr>
                <a:xfrm flipV="1">
                  <a:off x="2733675" y="1381125"/>
                  <a:ext cx="0" cy="29622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 name="Conector recto de flecha 4">
                  <a:extLst>
                    <a:ext uri="{FF2B5EF4-FFF2-40B4-BE49-F238E27FC236}">
                      <a16:creationId xmlns:a16="http://schemas.microsoft.com/office/drawing/2014/main" id="{E57A4F46-E2F3-4F64-BBE3-9470D8017244}"/>
                    </a:ext>
                  </a:extLst>
                </p:cNvPr>
                <p:cNvCxnSpPr/>
                <p:nvPr/>
              </p:nvCxnSpPr>
              <p:spPr>
                <a:xfrm>
                  <a:off x="2743200" y="4343400"/>
                  <a:ext cx="40767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Forma libre: forma 8">
                  <a:extLst>
                    <a:ext uri="{FF2B5EF4-FFF2-40B4-BE49-F238E27FC236}">
                      <a16:creationId xmlns:a16="http://schemas.microsoft.com/office/drawing/2014/main" id="{76BF425C-CBD2-433B-9B5B-095D47367830}"/>
                    </a:ext>
                  </a:extLst>
                </p:cNvPr>
                <p:cNvSpPr/>
                <p:nvPr/>
              </p:nvSpPr>
              <p:spPr>
                <a:xfrm>
                  <a:off x="3419475" y="1918677"/>
                  <a:ext cx="2867025" cy="1807796"/>
                </a:xfrm>
                <a:custGeom>
                  <a:avLst/>
                  <a:gdLst>
                    <a:gd name="connsiteX0" fmla="*/ 0 w 2867025"/>
                    <a:gd name="connsiteY0" fmla="*/ 1552721 h 1807796"/>
                    <a:gd name="connsiteX1" fmla="*/ 514350 w 2867025"/>
                    <a:gd name="connsiteY1" fmla="*/ 1657496 h 1807796"/>
                    <a:gd name="connsiteX2" fmla="*/ 1533525 w 2867025"/>
                    <a:gd name="connsiteY2" fmla="*/ 146 h 1807796"/>
                    <a:gd name="connsiteX3" fmla="*/ 2219325 w 2867025"/>
                    <a:gd name="connsiteY3" fmla="*/ 1562246 h 1807796"/>
                    <a:gd name="connsiteX4" fmla="*/ 2867025 w 2867025"/>
                    <a:gd name="connsiteY4" fmla="*/ 1781321 h 1807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025" h="1807796">
                      <a:moveTo>
                        <a:pt x="0" y="1552721"/>
                      </a:moveTo>
                      <a:cubicBezTo>
                        <a:pt x="129381" y="1734489"/>
                        <a:pt x="258763" y="1916258"/>
                        <a:pt x="514350" y="1657496"/>
                      </a:cubicBezTo>
                      <a:cubicBezTo>
                        <a:pt x="769937" y="1398734"/>
                        <a:pt x="1249363" y="16021"/>
                        <a:pt x="1533525" y="146"/>
                      </a:cubicBezTo>
                      <a:cubicBezTo>
                        <a:pt x="1817688" y="-15729"/>
                        <a:pt x="1997075" y="1265383"/>
                        <a:pt x="2219325" y="1562246"/>
                      </a:cubicBezTo>
                      <a:cubicBezTo>
                        <a:pt x="2441575" y="1859109"/>
                        <a:pt x="2654300" y="1820215"/>
                        <a:pt x="2867025" y="1781321"/>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cxnSp>
              <p:nvCxnSpPr>
                <p:cNvPr id="14" name="Conector recto 13">
                  <a:extLst>
                    <a:ext uri="{FF2B5EF4-FFF2-40B4-BE49-F238E27FC236}">
                      <a16:creationId xmlns:a16="http://schemas.microsoft.com/office/drawing/2014/main" id="{AAD18242-E115-403D-BFD6-2BC430B66794}"/>
                    </a:ext>
                  </a:extLst>
                </p:cNvPr>
                <p:cNvCxnSpPr/>
                <p:nvPr/>
              </p:nvCxnSpPr>
              <p:spPr>
                <a:xfrm>
                  <a:off x="3000376" y="1811434"/>
                  <a:ext cx="213359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B875015-DF02-4347-8260-E008E759850F}"/>
                    </a:ext>
                  </a:extLst>
                </p:cNvPr>
                <p:cNvCxnSpPr>
                  <a:cxnSpLocks/>
                </p:cNvCxnSpPr>
                <p:nvPr/>
              </p:nvCxnSpPr>
              <p:spPr>
                <a:xfrm>
                  <a:off x="4591048" y="1906684"/>
                  <a:ext cx="78105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35335370-366E-41C9-BEFC-F6294683BB7B}"/>
                    </a:ext>
                  </a:extLst>
                </p:cNvPr>
                <p:cNvCxnSpPr>
                  <a:cxnSpLocks/>
                </p:cNvCxnSpPr>
                <p:nvPr/>
              </p:nvCxnSpPr>
              <p:spPr>
                <a:xfrm>
                  <a:off x="4965538" y="1632926"/>
                  <a:ext cx="6509" cy="1672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7725475A-2B35-42E7-8962-1122E5DFF472}"/>
                    </a:ext>
                  </a:extLst>
                </p:cNvPr>
                <p:cNvCxnSpPr>
                  <a:cxnSpLocks/>
                </p:cNvCxnSpPr>
                <p:nvPr/>
              </p:nvCxnSpPr>
              <p:spPr>
                <a:xfrm flipV="1">
                  <a:off x="4972047" y="1933575"/>
                  <a:ext cx="0" cy="2667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E21DEA26-01E4-4CEA-BAC4-22AFFA88F33D}"/>
                    </a:ext>
                  </a:extLst>
                </p:cNvPr>
                <p:cNvSpPr txBox="1"/>
                <p:nvPr/>
              </p:nvSpPr>
              <p:spPr>
                <a:xfrm rot="16200000">
                  <a:off x="1657350" y="2471127"/>
                  <a:ext cx="1719189" cy="369332"/>
                </a:xfrm>
                <a:prstGeom prst="rect">
                  <a:avLst/>
                </a:prstGeom>
                <a:noFill/>
              </p:spPr>
              <p:txBody>
                <a:bodyPr wrap="none" rtlCol="0">
                  <a:spAutoFit/>
                </a:bodyPr>
                <a:lstStyle/>
                <a:p>
                  <a:r>
                    <a:rPr lang="es-ES" err="1"/>
                    <a:t>Potential</a:t>
                  </a:r>
                  <a:r>
                    <a:rPr lang="es-ES"/>
                    <a:t> </a:t>
                  </a:r>
                  <a:r>
                    <a:rPr lang="es-ES" err="1"/>
                    <a:t>energy</a:t>
                  </a:r>
                  <a:endParaRPr lang="es-ES"/>
                </a:p>
              </p:txBody>
            </p:sp>
            <p:sp>
              <p:nvSpPr>
                <p:cNvPr id="26" name="CuadroTexto 25">
                  <a:extLst>
                    <a:ext uri="{FF2B5EF4-FFF2-40B4-BE49-F238E27FC236}">
                      <a16:creationId xmlns:a16="http://schemas.microsoft.com/office/drawing/2014/main" id="{399DEFD4-9EBF-406F-AFEA-4A075ADA28D4}"/>
                    </a:ext>
                  </a:extLst>
                </p:cNvPr>
                <p:cNvSpPr txBox="1"/>
                <p:nvPr/>
              </p:nvSpPr>
              <p:spPr>
                <a:xfrm>
                  <a:off x="3928874" y="4751290"/>
                  <a:ext cx="2267672" cy="369332"/>
                </a:xfrm>
                <a:prstGeom prst="rect">
                  <a:avLst/>
                </a:prstGeom>
                <a:noFill/>
              </p:spPr>
              <p:txBody>
                <a:bodyPr wrap="none" rtlCol="0">
                  <a:spAutoFit/>
                </a:bodyPr>
                <a:lstStyle/>
                <a:p>
                  <a:r>
                    <a:rPr lang="es-ES" err="1"/>
                    <a:t>Reaction</a:t>
                  </a:r>
                  <a:r>
                    <a:rPr lang="es-ES"/>
                    <a:t> </a:t>
                  </a:r>
                  <a:r>
                    <a:rPr lang="es-ES" err="1"/>
                    <a:t>coordinate</a:t>
                  </a:r>
                  <a:r>
                    <a:rPr lang="es-ES"/>
                    <a:t>, </a:t>
                  </a:r>
                  <a:r>
                    <a:rPr lang="es-ES" i="1"/>
                    <a:t>s</a:t>
                  </a:r>
                </a:p>
              </p:txBody>
            </p:sp>
            <p:sp>
              <p:nvSpPr>
                <p:cNvPr id="27" name="CuadroTexto 26">
                  <a:extLst>
                    <a:ext uri="{FF2B5EF4-FFF2-40B4-BE49-F238E27FC236}">
                      <a16:creationId xmlns:a16="http://schemas.microsoft.com/office/drawing/2014/main" id="{11D6DF1C-B057-42AF-96E4-91CDB5BBE988}"/>
                    </a:ext>
                  </a:extLst>
                </p:cNvPr>
                <p:cNvSpPr txBox="1"/>
                <p:nvPr/>
              </p:nvSpPr>
              <p:spPr>
                <a:xfrm>
                  <a:off x="3250164" y="3750845"/>
                  <a:ext cx="998991" cy="338554"/>
                </a:xfrm>
                <a:prstGeom prst="rect">
                  <a:avLst/>
                </a:prstGeom>
                <a:noFill/>
              </p:spPr>
              <p:txBody>
                <a:bodyPr wrap="none" rtlCol="0">
                  <a:spAutoFit/>
                </a:bodyPr>
                <a:lstStyle/>
                <a:p>
                  <a:r>
                    <a:rPr lang="es-ES" sz="1600" err="1"/>
                    <a:t>Reactants</a:t>
                  </a:r>
                  <a:endParaRPr lang="es-ES" sz="1600"/>
                </a:p>
              </p:txBody>
            </p:sp>
            <p:sp>
              <p:nvSpPr>
                <p:cNvPr id="29" name="CuadroTexto 28">
                  <a:extLst>
                    <a:ext uri="{FF2B5EF4-FFF2-40B4-BE49-F238E27FC236}">
                      <a16:creationId xmlns:a16="http://schemas.microsoft.com/office/drawing/2014/main" id="{572F53FB-55F1-43CA-92B9-3DC286BDE1D0}"/>
                    </a:ext>
                  </a:extLst>
                </p:cNvPr>
                <p:cNvSpPr txBox="1"/>
                <p:nvPr/>
              </p:nvSpPr>
              <p:spPr>
                <a:xfrm>
                  <a:off x="5588617" y="3738465"/>
                  <a:ext cx="918713" cy="338554"/>
                </a:xfrm>
                <a:prstGeom prst="rect">
                  <a:avLst/>
                </a:prstGeom>
                <a:noFill/>
              </p:spPr>
              <p:txBody>
                <a:bodyPr wrap="none" rtlCol="0">
                  <a:spAutoFit/>
                </a:bodyPr>
                <a:lstStyle/>
                <a:p>
                  <a:r>
                    <a:rPr lang="es-ES" sz="1600" err="1"/>
                    <a:t>Products</a:t>
                  </a:r>
                  <a:endParaRPr lang="es-ES" sz="1600"/>
                </a:p>
              </p:txBody>
            </p:sp>
            <p:cxnSp>
              <p:nvCxnSpPr>
                <p:cNvPr id="30" name="Conector recto 29">
                  <a:extLst>
                    <a:ext uri="{FF2B5EF4-FFF2-40B4-BE49-F238E27FC236}">
                      <a16:creationId xmlns:a16="http://schemas.microsoft.com/office/drawing/2014/main" id="{FD634D0C-9EE6-4E13-9B90-3B644F935654}"/>
                    </a:ext>
                  </a:extLst>
                </p:cNvPr>
                <p:cNvCxnSpPr>
                  <a:cxnSpLocks/>
                </p:cNvCxnSpPr>
                <p:nvPr/>
              </p:nvCxnSpPr>
              <p:spPr>
                <a:xfrm>
                  <a:off x="3471859" y="3536041"/>
                  <a:ext cx="490541" cy="12022"/>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2" name="Conector recto de flecha 31">
                  <a:extLst>
                    <a:ext uri="{FF2B5EF4-FFF2-40B4-BE49-F238E27FC236}">
                      <a16:creationId xmlns:a16="http://schemas.microsoft.com/office/drawing/2014/main" id="{1479B409-5A02-48A0-891B-2CE454E566EC}"/>
                    </a:ext>
                  </a:extLst>
                </p:cNvPr>
                <p:cNvCxnSpPr>
                  <a:cxnSpLocks/>
                </p:cNvCxnSpPr>
                <p:nvPr/>
              </p:nvCxnSpPr>
              <p:spPr>
                <a:xfrm flipH="1">
                  <a:off x="3700460" y="3533775"/>
                  <a:ext cx="1" cy="187935"/>
                </a:xfrm>
                <a:prstGeom prst="straightConnector1">
                  <a:avLst/>
                </a:prstGeom>
                <a:ln w="9525">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D0155DB1-173B-4ED9-BC20-E89F4006BA0E}"/>
                    </a:ext>
                  </a:extLst>
                </p:cNvPr>
                <p:cNvSpPr txBox="1"/>
                <p:nvPr/>
              </p:nvSpPr>
              <p:spPr>
                <a:xfrm>
                  <a:off x="3916480" y="3460819"/>
                  <a:ext cx="487634" cy="338554"/>
                </a:xfrm>
                <a:prstGeom prst="rect">
                  <a:avLst/>
                </a:prstGeom>
                <a:noFill/>
              </p:spPr>
              <p:txBody>
                <a:bodyPr wrap="none" rtlCol="0">
                  <a:spAutoFit/>
                </a:bodyPr>
                <a:lstStyle/>
                <a:p>
                  <a:r>
                    <a:rPr lang="es-ES" sz="1600" err="1"/>
                    <a:t>ZPE</a:t>
                  </a:r>
                  <a:endParaRPr lang="es-ES" sz="1600"/>
                </a:p>
              </p:txBody>
            </p:sp>
            <p:cxnSp>
              <p:nvCxnSpPr>
                <p:cNvPr id="39" name="Conector recto de flecha 38">
                  <a:extLst>
                    <a:ext uri="{FF2B5EF4-FFF2-40B4-BE49-F238E27FC236}">
                      <a16:creationId xmlns:a16="http://schemas.microsoft.com/office/drawing/2014/main" id="{872A3E59-818B-4047-A053-0057A6808FD1}"/>
                    </a:ext>
                  </a:extLst>
                </p:cNvPr>
                <p:cNvCxnSpPr/>
                <p:nvPr/>
              </p:nvCxnSpPr>
              <p:spPr>
                <a:xfrm flipV="1">
                  <a:off x="3693490" y="1796198"/>
                  <a:ext cx="6970" cy="1737577"/>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81995583-A96E-44BC-8E93-44376E5236AA}"/>
                        </a:ext>
                      </a:extLst>
                    </p:cNvPr>
                    <p:cNvSpPr txBox="1"/>
                    <p:nvPr/>
                  </p:nvSpPr>
                  <p:spPr>
                    <a:xfrm>
                      <a:off x="3231218" y="2391224"/>
                      <a:ext cx="552587" cy="389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sz="1600" i="1">
                                <a:latin typeface="Cambria Math" panose="02040503050406030204" pitchFamily="18" charset="0"/>
                                <a:ea typeface="Cambria Math" panose="02040503050406030204" pitchFamily="18" charset="0"/>
                                <a:sym typeface="Symbol" panose="05050102010706020507" pitchFamily="18" charset="2"/>
                              </a:rPr>
                              <m:t>Δ</m:t>
                            </m:r>
                            <m:sSubSup>
                              <m:sSubSupPr>
                                <m:ctrlPr>
                                  <a:rPr lang="el-GR" sz="1600" i="1">
                                    <a:latin typeface="Cambria Math" panose="02040503050406030204" pitchFamily="18" charset="0"/>
                                    <a:ea typeface="Cambria Math" panose="02040503050406030204" pitchFamily="18" charset="0"/>
                                    <a:sym typeface="Symbol" panose="05050102010706020507" pitchFamily="18" charset="2"/>
                                  </a:rPr>
                                </m:ctrlPr>
                              </m:sSubSupPr>
                              <m:e>
                                <m:r>
                                  <a:rPr lang="el-GR" sz="1600" i="1">
                                    <a:latin typeface="Cambria Math" panose="02040503050406030204" pitchFamily="18" charset="0"/>
                                    <a:ea typeface="Cambria Math" panose="02040503050406030204" pitchFamily="18" charset="0"/>
                                    <a:sym typeface="Symbol" panose="05050102010706020507" pitchFamily="18" charset="2"/>
                                  </a:rPr>
                                  <m:t>𝜀</m:t>
                                </m:r>
                              </m:e>
                              <m:sub>
                                <m:r>
                                  <a:rPr lang="es-ES" sz="1600" i="1">
                                    <a:latin typeface="Cambria Math" panose="02040503050406030204" pitchFamily="18" charset="0"/>
                                    <a:ea typeface="Cambria Math" panose="02040503050406030204" pitchFamily="18" charset="0"/>
                                    <a:sym typeface="Symbol" panose="05050102010706020507" pitchFamily="18" charset="2"/>
                                  </a:rPr>
                                  <m:t>0</m:t>
                                </m:r>
                              </m:sub>
                              <m:sup>
                                <m:r>
                                  <m:rPr>
                                    <m:nor/>
                                  </m:rPr>
                                  <a:rPr lang="en-GB" sz="1600">
                                    <a:sym typeface="Symbol" panose="05050102010706020507" pitchFamily="18" charset="2"/>
                                  </a:rPr>
                                  <m:t>‡</m:t>
                                </m:r>
                              </m:sup>
                            </m:sSubSup>
                          </m:oMath>
                        </m:oMathPara>
                      </a14:m>
                      <a:endParaRPr lang="es-ES" sz="1600" baseline="-25000"/>
                    </a:p>
                  </p:txBody>
                </p:sp>
              </mc:Choice>
              <mc:Fallback xmlns="">
                <p:sp>
                  <p:nvSpPr>
                    <p:cNvPr id="41" name="CuadroTexto 40">
                      <a:extLst>
                        <a:ext uri="{FF2B5EF4-FFF2-40B4-BE49-F238E27FC236}">
                          <a16:creationId xmlns:a16="http://schemas.microsoft.com/office/drawing/2014/main" id="{81995583-A96E-44BC-8E93-44376E5236AA}"/>
                        </a:ext>
                      </a:extLst>
                    </p:cNvPr>
                    <p:cNvSpPr txBox="1">
                      <a:spLocks noRot="1" noChangeAspect="1" noMove="1" noResize="1" noEditPoints="1" noAdjustHandles="1" noChangeArrowheads="1" noChangeShapeType="1" noTextEdit="1"/>
                    </p:cNvSpPr>
                    <p:nvPr/>
                  </p:nvSpPr>
                  <p:spPr>
                    <a:xfrm>
                      <a:off x="3231218" y="2391224"/>
                      <a:ext cx="552587" cy="389915"/>
                    </a:xfrm>
                    <a:prstGeom prst="rect">
                      <a:avLst/>
                    </a:prstGeom>
                    <a:blipFill>
                      <a:blip r:embed="rId3"/>
                      <a:stretch>
                        <a:fillRect b="-1563"/>
                      </a:stretch>
                    </a:blipFill>
                  </p:spPr>
                  <p:txBody>
                    <a:bodyPr/>
                    <a:lstStyle/>
                    <a:p>
                      <a:r>
                        <a:rPr lang="es-ES">
                          <a:noFill/>
                        </a:rPr>
                        <a:t> </a:t>
                      </a:r>
                    </a:p>
                  </p:txBody>
                </p:sp>
              </mc:Fallback>
            </mc:AlternateContent>
            <p:sp>
              <p:nvSpPr>
                <p:cNvPr id="44" name="Forma libre: forma 43">
                  <a:extLst>
                    <a:ext uri="{FF2B5EF4-FFF2-40B4-BE49-F238E27FC236}">
                      <a16:creationId xmlns:a16="http://schemas.microsoft.com/office/drawing/2014/main" id="{AE31CEB6-68EA-49DB-914A-3EA1F286424C}"/>
                    </a:ext>
                  </a:extLst>
                </p:cNvPr>
                <p:cNvSpPr/>
                <p:nvPr/>
              </p:nvSpPr>
              <p:spPr>
                <a:xfrm>
                  <a:off x="4579306" y="1435656"/>
                  <a:ext cx="683596" cy="465695"/>
                </a:xfrm>
                <a:custGeom>
                  <a:avLst/>
                  <a:gdLst>
                    <a:gd name="connsiteX0" fmla="*/ 0 w 604838"/>
                    <a:gd name="connsiteY0" fmla="*/ 4762 h 409577"/>
                    <a:gd name="connsiteX1" fmla="*/ 338138 w 604838"/>
                    <a:gd name="connsiteY1" fmla="*/ 409575 h 409577"/>
                    <a:gd name="connsiteX2" fmla="*/ 604838 w 604838"/>
                    <a:gd name="connsiteY2" fmla="*/ 0 h 409577"/>
                  </a:gdLst>
                  <a:ahLst/>
                  <a:cxnLst>
                    <a:cxn ang="0">
                      <a:pos x="connsiteX0" y="connsiteY0"/>
                    </a:cxn>
                    <a:cxn ang="0">
                      <a:pos x="connsiteX1" y="connsiteY1"/>
                    </a:cxn>
                    <a:cxn ang="0">
                      <a:pos x="connsiteX2" y="connsiteY2"/>
                    </a:cxn>
                  </a:cxnLst>
                  <a:rect l="l" t="t" r="r" b="b"/>
                  <a:pathLst>
                    <a:path w="604838" h="409577">
                      <a:moveTo>
                        <a:pt x="0" y="4762"/>
                      </a:moveTo>
                      <a:cubicBezTo>
                        <a:pt x="118666" y="207565"/>
                        <a:pt x="237332" y="410369"/>
                        <a:pt x="338138" y="409575"/>
                      </a:cubicBezTo>
                      <a:cubicBezTo>
                        <a:pt x="438944" y="408781"/>
                        <a:pt x="521891" y="204390"/>
                        <a:pt x="604838" y="0"/>
                      </a:cubicBezTo>
                    </a:path>
                  </a:pathLst>
                </a:cu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6" name="Conector recto de flecha 45">
                  <a:extLst>
                    <a:ext uri="{FF2B5EF4-FFF2-40B4-BE49-F238E27FC236}">
                      <a16:creationId xmlns:a16="http://schemas.microsoft.com/office/drawing/2014/main" id="{985AAF55-A38D-4227-B4C7-557516010D86}"/>
                    </a:ext>
                  </a:extLst>
                </p:cNvPr>
                <p:cNvCxnSpPr/>
                <p:nvPr/>
              </p:nvCxnSpPr>
              <p:spPr>
                <a:xfrm>
                  <a:off x="4471988" y="1562100"/>
                  <a:ext cx="96678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CuadroTexto 47">
                  <a:extLst>
                    <a:ext uri="{FF2B5EF4-FFF2-40B4-BE49-F238E27FC236}">
                      <a16:creationId xmlns:a16="http://schemas.microsoft.com/office/drawing/2014/main" id="{C40DC798-427B-4A69-BD03-11A2D4566820}"/>
                    </a:ext>
                  </a:extLst>
                </p:cNvPr>
                <p:cNvSpPr txBox="1"/>
                <p:nvPr/>
              </p:nvSpPr>
              <p:spPr>
                <a:xfrm>
                  <a:off x="4764034" y="1220532"/>
                  <a:ext cx="328039" cy="338554"/>
                </a:xfrm>
                <a:prstGeom prst="rect">
                  <a:avLst/>
                </a:prstGeom>
                <a:noFill/>
              </p:spPr>
              <p:txBody>
                <a:bodyPr wrap="none" rtlCol="0">
                  <a:spAutoFit/>
                </a:bodyPr>
                <a:lstStyle/>
                <a:p>
                  <a:r>
                    <a:rPr lang="es-ES" sz="1600" i="1"/>
                    <a:t>v</a:t>
                  </a:r>
                  <a:r>
                    <a:rPr lang="es-ES" sz="1600" i="1" baseline="-25000"/>
                    <a:t>s</a:t>
                  </a:r>
                </a:p>
              </p:txBody>
            </p:sp>
          </p:grpSp>
          <p:cxnSp>
            <p:nvCxnSpPr>
              <p:cNvPr id="52" name="Conector recto 51">
                <a:extLst>
                  <a:ext uri="{FF2B5EF4-FFF2-40B4-BE49-F238E27FC236}">
                    <a16:creationId xmlns:a16="http://schemas.microsoft.com/office/drawing/2014/main" id="{C01DF61B-25F5-41EC-A160-C9EBD9B3BBAB}"/>
                  </a:ext>
                </a:extLst>
              </p:cNvPr>
              <p:cNvCxnSpPr>
                <a:cxnSpLocks/>
              </p:cNvCxnSpPr>
              <p:nvPr/>
            </p:nvCxnSpPr>
            <p:spPr>
              <a:xfrm flipH="1" flipV="1">
                <a:off x="7117315" y="4224338"/>
                <a:ext cx="1" cy="792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CuadroTexto 56">
                  <a:extLst>
                    <a:ext uri="{FF2B5EF4-FFF2-40B4-BE49-F238E27FC236}">
                      <a16:creationId xmlns:a16="http://schemas.microsoft.com/office/drawing/2014/main" id="{8515377A-F94F-46CD-97C8-53FBC9B9EFA5}"/>
                    </a:ext>
                  </a:extLst>
                </p:cNvPr>
                <p:cNvSpPr txBox="1"/>
                <p:nvPr/>
              </p:nvSpPr>
              <p:spPr>
                <a:xfrm>
                  <a:off x="6609499" y="4265122"/>
                  <a:ext cx="915251" cy="5004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sym typeface="Symbol" panose="05050102010706020507" pitchFamily="18" charset="2"/>
                          </a:rPr>
                          <m:t>−</m:t>
                        </m:r>
                        <m:f>
                          <m:fPr>
                            <m:ctrlPr>
                              <a:rPr lang="es-ES" sz="1400" b="0" i="1" smtClean="0">
                                <a:latin typeface="Cambria Math" panose="02040503050406030204" pitchFamily="18" charset="0"/>
                                <a:sym typeface="Symbol" panose="05050102010706020507" pitchFamily="18" charset="2"/>
                              </a:rPr>
                            </m:ctrlPr>
                          </m:fPr>
                          <m:num>
                            <m:r>
                              <a:rPr lang="es-ES" sz="1400" b="0" i="1" smtClean="0">
                                <a:latin typeface="Cambria Math" panose="02040503050406030204" pitchFamily="18" charset="0"/>
                                <a:ea typeface="Cambria Math" panose="02040503050406030204" pitchFamily="18" charset="0"/>
                                <a:sym typeface="Symbol" panose="05050102010706020507" pitchFamily="18" charset="2"/>
                              </a:rPr>
                              <m:t>𝛿</m:t>
                            </m:r>
                          </m:num>
                          <m:den>
                            <m:r>
                              <a:rPr lang="es-ES" sz="1400" b="0" i="1" smtClean="0">
                                <a:latin typeface="Cambria Math" panose="02040503050406030204" pitchFamily="18" charset="0"/>
                                <a:sym typeface="Symbol" panose="05050102010706020507" pitchFamily="18" charset="2"/>
                              </a:rPr>
                              <m:t>2</m:t>
                            </m:r>
                          </m:den>
                        </m:f>
                        <m:r>
                          <a:rPr lang="es-ES" sz="1400" b="0" i="1" smtClean="0">
                            <a:latin typeface="Cambria Math" panose="02040503050406030204" pitchFamily="18" charset="0"/>
                            <a:sym typeface="Symbol" panose="05050102010706020507" pitchFamily="18" charset="2"/>
                          </a:rPr>
                          <m:t>  0 </m:t>
                        </m:r>
                        <m:f>
                          <m:fPr>
                            <m:ctrlPr>
                              <a:rPr lang="es-ES" sz="1400" i="1">
                                <a:latin typeface="Cambria Math" panose="02040503050406030204" pitchFamily="18" charset="0"/>
                                <a:sym typeface="Symbol" panose="05050102010706020507" pitchFamily="18" charset="2"/>
                              </a:rPr>
                            </m:ctrlPr>
                          </m:fPr>
                          <m:num>
                            <m:r>
                              <a:rPr lang="es-ES" sz="1400" i="1">
                                <a:latin typeface="Cambria Math" panose="02040503050406030204" pitchFamily="18" charset="0"/>
                                <a:ea typeface="Cambria Math" panose="02040503050406030204" pitchFamily="18" charset="0"/>
                                <a:sym typeface="Symbol" panose="05050102010706020507" pitchFamily="18" charset="2"/>
                              </a:rPr>
                              <m:t>𝛿</m:t>
                            </m:r>
                          </m:num>
                          <m:den>
                            <m:r>
                              <a:rPr lang="es-ES" sz="1400" i="1">
                                <a:latin typeface="Cambria Math" panose="02040503050406030204" pitchFamily="18" charset="0"/>
                                <a:sym typeface="Symbol" panose="05050102010706020507" pitchFamily="18" charset="2"/>
                              </a:rPr>
                              <m:t>2</m:t>
                            </m:r>
                          </m:den>
                        </m:f>
                        <m:r>
                          <a:rPr lang="es-ES" sz="1400" i="1">
                            <a:latin typeface="Cambria Math" panose="02040503050406030204" pitchFamily="18" charset="0"/>
                            <a:sym typeface="Symbol" panose="05050102010706020507" pitchFamily="18" charset="2"/>
                          </a:rPr>
                          <m:t> </m:t>
                        </m:r>
                      </m:oMath>
                    </m:oMathPara>
                  </a14:m>
                  <a:endParaRPr lang="es-ES" sz="1400"/>
                </a:p>
              </p:txBody>
            </p:sp>
          </mc:Choice>
          <mc:Fallback xmlns="">
            <p:sp>
              <p:nvSpPr>
                <p:cNvPr id="57" name="CuadroTexto 56">
                  <a:extLst>
                    <a:ext uri="{FF2B5EF4-FFF2-40B4-BE49-F238E27FC236}">
                      <a16:creationId xmlns:a16="http://schemas.microsoft.com/office/drawing/2014/main" id="{8515377A-F94F-46CD-97C8-53FBC9B9EFA5}"/>
                    </a:ext>
                  </a:extLst>
                </p:cNvPr>
                <p:cNvSpPr txBox="1">
                  <a:spLocks noRot="1" noChangeAspect="1" noMove="1" noResize="1" noEditPoints="1" noAdjustHandles="1" noChangeArrowheads="1" noChangeShapeType="1" noTextEdit="1"/>
                </p:cNvSpPr>
                <p:nvPr/>
              </p:nvSpPr>
              <p:spPr>
                <a:xfrm>
                  <a:off x="6609499" y="4265122"/>
                  <a:ext cx="915251" cy="500458"/>
                </a:xfrm>
                <a:prstGeom prst="rect">
                  <a:avLst/>
                </a:prstGeom>
                <a:blipFill>
                  <a:blip r:embed="rId4"/>
                  <a:stretch>
                    <a:fillRect b="-1220"/>
                  </a:stretch>
                </a:blipFill>
              </p:spPr>
              <p:txBody>
                <a:bodyPr/>
                <a:lstStyle/>
                <a:p>
                  <a:r>
                    <a:rPr lang="es-ES">
                      <a:noFill/>
                    </a:rPr>
                    <a:t> </a:t>
                  </a:r>
                </a:p>
              </p:txBody>
            </p:sp>
          </mc:Fallback>
        </mc:AlternateContent>
      </p:grpSp>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BC771969-4317-4967-8A73-4E2D0D6B3EBC}"/>
                  </a:ext>
                </a:extLst>
              </p:cNvPr>
              <p:cNvSpPr txBox="1"/>
              <p:nvPr/>
            </p:nvSpPr>
            <p:spPr>
              <a:xfrm>
                <a:off x="197570" y="587938"/>
                <a:ext cx="3980029" cy="2376676"/>
              </a:xfrm>
              <a:prstGeom prst="rect">
                <a:avLst/>
              </a:prstGeom>
              <a:noFill/>
            </p:spPr>
            <p:txBody>
              <a:bodyPr wrap="square" rtlCol="0">
                <a:spAutoFit/>
              </a:bodyPr>
              <a:lstStyle/>
              <a:p>
                <a:pPr>
                  <a:spcBef>
                    <a:spcPts val="1200"/>
                  </a:spcBef>
                  <a:spcAft>
                    <a:spcPts val="1200"/>
                  </a:spcAft>
                </a:pPr>
                <a:r>
                  <a:rPr lang="en-GB" b="1" dirty="0">
                    <a:solidFill>
                      <a:srgbClr val="002060"/>
                    </a:solidFill>
                  </a:rPr>
                  <a:t>Derivation (statistical formulation)</a:t>
                </a:r>
                <a:r>
                  <a:rPr lang="en-GB" b="1" baseline="30000" dirty="0">
                    <a:solidFill>
                      <a:srgbClr val="002060"/>
                    </a:solidFill>
                  </a:rPr>
                  <a:t>1</a:t>
                </a:r>
              </a:p>
              <a:p>
                <a:pPr>
                  <a:spcBef>
                    <a:spcPts val="600"/>
                  </a:spcBef>
                  <a:spcAft>
                    <a:spcPts val="1200"/>
                  </a:spcAft>
                </a:pPr>
                <a:r>
                  <a:rPr lang="en-GB" dirty="0">
                    <a:sym typeface="Symbol" panose="05050102010706020507" pitchFamily="18" charset="2"/>
                  </a:rPr>
                  <a:t>Let’s consider an elementary reaction     B + C  P. We will denote an </a:t>
                </a:r>
                <a:r>
                  <a:rPr lang="en-GB" dirty="0">
                    <a:solidFill>
                      <a:srgbClr val="FF0000"/>
                    </a:solidFill>
                    <a:sym typeface="Symbol" panose="05050102010706020507" pitchFamily="18" charset="2"/>
                  </a:rPr>
                  <a:t>activated complex</a:t>
                </a:r>
                <a:r>
                  <a:rPr lang="en-GB" dirty="0">
                    <a:sym typeface="Symbol" panose="05050102010706020507" pitchFamily="18" charset="2"/>
                  </a:rPr>
                  <a:t> by </a:t>
                </a:r>
                <a14:m>
                  <m:oMath xmlns:m="http://schemas.openxmlformats.org/officeDocument/2006/math">
                    <m:sSubSup>
                      <m:sSubSupPr>
                        <m:ctrlPr>
                          <a:rPr lang="en-GB" i="1">
                            <a:latin typeface="Cambria Math" panose="02040503050406030204" pitchFamily="18" charset="0"/>
                            <a:sym typeface="Symbol" panose="05050102010706020507" pitchFamily="18" charset="2"/>
                          </a:rPr>
                        </m:ctrlPr>
                      </m:sSubSupPr>
                      <m:e>
                        <m:r>
                          <m:rPr>
                            <m:sty m:val="p"/>
                          </m:rPr>
                          <a:rPr lang="es-ES">
                            <a:latin typeface="Cambria Math" panose="02040503050406030204" pitchFamily="18" charset="0"/>
                            <a:sym typeface="Symbol" panose="05050102010706020507" pitchFamily="18" charset="2"/>
                          </a:rPr>
                          <m:t>X</m:t>
                        </m:r>
                      </m:e>
                      <m:sub>
                        <m:r>
                          <a:rPr lang="es-ES">
                            <a:latin typeface="Cambria Math" panose="02040503050406030204" pitchFamily="18" charset="0"/>
                            <a:sym typeface="Symbol" panose="05050102010706020507" pitchFamily="18" charset="2"/>
                          </a:rPr>
                          <m:t>𝑓</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oMath>
                </a14:m>
                <a:r>
                  <a:rPr lang="en-GB" dirty="0">
                    <a:sym typeface="Symbol" panose="05050102010706020507" pitchFamily="18" charset="2"/>
                  </a:rPr>
                  <a:t>. We may write the elementary reaction as</a:t>
                </a:r>
              </a:p>
              <a:p>
                <a:pPr algn="ctr">
                  <a:spcBef>
                    <a:spcPts val="600"/>
                  </a:spcBef>
                  <a:spcAft>
                    <a:spcPts val="1200"/>
                  </a:spcAft>
                </a:pPr>
                <a:r>
                  <a:rPr lang="en-GB" dirty="0">
                    <a:sym typeface="Symbol" panose="05050102010706020507" pitchFamily="18" charset="2"/>
                  </a:rPr>
                  <a:t>B + C  {</a:t>
                </a:r>
                <a14:m>
                  <m:oMath xmlns:m="http://schemas.openxmlformats.org/officeDocument/2006/math">
                    <m:sSubSup>
                      <m:sSubSupPr>
                        <m:ctrlPr>
                          <a:rPr lang="en-GB" i="1">
                            <a:latin typeface="Cambria Math" panose="02040503050406030204" pitchFamily="18" charset="0"/>
                            <a:sym typeface="Symbol" panose="05050102010706020507" pitchFamily="18" charset="2"/>
                          </a:rPr>
                        </m:ctrlPr>
                      </m:sSubSupPr>
                      <m:e>
                        <m:r>
                          <m:rPr>
                            <m:sty m:val="p"/>
                          </m:rPr>
                          <a:rPr lang="es-ES">
                            <a:latin typeface="Cambria Math" panose="02040503050406030204" pitchFamily="18" charset="0"/>
                            <a:sym typeface="Symbol" panose="05050102010706020507" pitchFamily="18" charset="2"/>
                          </a:rPr>
                          <m:t>X</m:t>
                        </m:r>
                      </m:e>
                      <m:sub>
                        <m:r>
                          <a:rPr lang="es-ES">
                            <a:latin typeface="Cambria Math" panose="02040503050406030204" pitchFamily="18" charset="0"/>
                            <a:sym typeface="Symbol" panose="05050102010706020507" pitchFamily="18" charset="2"/>
                          </a:rPr>
                          <m:t>𝑓</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oMath>
                </a14:m>
                <a:r>
                  <a:rPr lang="en-GB" dirty="0">
                    <a:sym typeface="Symbol" panose="05050102010706020507" pitchFamily="18" charset="2"/>
                  </a:rPr>
                  <a:t>}  Products	(7)</a:t>
                </a:r>
              </a:p>
            </p:txBody>
          </p:sp>
        </mc:Choice>
        <mc:Fallback xmlns="">
          <p:sp>
            <p:nvSpPr>
              <p:cNvPr id="60" name="CuadroTexto 59">
                <a:extLst>
                  <a:ext uri="{FF2B5EF4-FFF2-40B4-BE49-F238E27FC236}">
                    <a16:creationId xmlns:a16="http://schemas.microsoft.com/office/drawing/2014/main" id="{BC771969-4317-4967-8A73-4E2D0D6B3EBC}"/>
                  </a:ext>
                </a:extLst>
              </p:cNvPr>
              <p:cNvSpPr txBox="1">
                <a:spLocks noRot="1" noChangeAspect="1" noMove="1" noResize="1" noEditPoints="1" noAdjustHandles="1" noChangeArrowheads="1" noChangeShapeType="1" noTextEdit="1"/>
              </p:cNvSpPr>
              <p:nvPr/>
            </p:nvSpPr>
            <p:spPr>
              <a:xfrm>
                <a:off x="197570" y="587938"/>
                <a:ext cx="3980029" cy="2376676"/>
              </a:xfrm>
              <a:prstGeom prst="rect">
                <a:avLst/>
              </a:prstGeom>
              <a:blipFill>
                <a:blip r:embed="rId5"/>
                <a:stretch>
                  <a:fillRect l="-1225" t="-1282" r="-153" b="-1538"/>
                </a:stretch>
              </a:blipFill>
            </p:spPr>
            <p:txBody>
              <a:bodyPr/>
              <a:lstStyle/>
              <a:p>
                <a:r>
                  <a:rPr lang="es-ES">
                    <a:noFill/>
                  </a:rPr>
                  <a:t> </a:t>
                </a:r>
              </a:p>
            </p:txBody>
          </p:sp>
        </mc:Fallback>
      </mc:AlternateContent>
      <p:sp>
        <p:nvSpPr>
          <p:cNvPr id="33" name="CuadroTexto 32">
            <a:extLst>
              <a:ext uri="{FF2B5EF4-FFF2-40B4-BE49-F238E27FC236}">
                <a16:creationId xmlns:a16="http://schemas.microsoft.com/office/drawing/2014/main" id="{092880AA-BE33-40BB-9FA9-E79C17F48BCD}"/>
              </a:ext>
            </a:extLst>
          </p:cNvPr>
          <p:cNvSpPr txBox="1"/>
          <p:nvPr/>
        </p:nvSpPr>
        <p:spPr>
          <a:xfrm>
            <a:off x="276225" y="6222879"/>
            <a:ext cx="6779356" cy="307777"/>
          </a:xfrm>
          <a:prstGeom prst="rect">
            <a:avLst/>
          </a:prstGeom>
          <a:noFill/>
        </p:spPr>
        <p:txBody>
          <a:bodyPr wrap="none" rtlCol="0">
            <a:spAutoFit/>
          </a:bodyPr>
          <a:lstStyle/>
          <a:p>
            <a:pPr marL="342900" indent="-342900">
              <a:buFontTx/>
              <a:buAutoNum type="arabicPeriod"/>
            </a:pPr>
            <a:r>
              <a:rPr lang="es-ES" sz="1400" dirty="0" err="1"/>
              <a:t>This</a:t>
            </a:r>
            <a:r>
              <a:rPr lang="es-ES" sz="1400" dirty="0"/>
              <a:t> </a:t>
            </a:r>
            <a:r>
              <a:rPr lang="es-ES" sz="1400" dirty="0" err="1"/>
              <a:t>presentation</a:t>
            </a:r>
            <a:r>
              <a:rPr lang="es-ES" sz="1400" dirty="0"/>
              <a:t> </a:t>
            </a:r>
            <a:r>
              <a:rPr lang="es-ES" sz="1400" dirty="0" err="1"/>
              <a:t>follows</a:t>
            </a:r>
            <a:r>
              <a:rPr lang="es-ES" sz="1400" dirty="0"/>
              <a:t> I. N. </a:t>
            </a:r>
            <a:r>
              <a:rPr lang="es-ES" sz="1400" dirty="0" err="1"/>
              <a:t>Levine</a:t>
            </a:r>
            <a:r>
              <a:rPr lang="es-ES" sz="1400" dirty="0"/>
              <a:t>, </a:t>
            </a:r>
            <a:r>
              <a:rPr lang="es-ES" sz="1400" dirty="0" err="1"/>
              <a:t>Physical</a:t>
            </a:r>
            <a:r>
              <a:rPr lang="es-ES" sz="1400" dirty="0"/>
              <a:t> </a:t>
            </a:r>
            <a:r>
              <a:rPr lang="es-ES" sz="1400" dirty="0" err="1"/>
              <a:t>Chemistry</a:t>
            </a:r>
            <a:r>
              <a:rPr lang="es-ES" sz="1400" dirty="0"/>
              <a:t>, 6th ed. McGraw-Hill (2009). </a:t>
            </a:r>
          </a:p>
        </p:txBody>
      </p:sp>
      <p:sp>
        <p:nvSpPr>
          <p:cNvPr id="4" name="Marcador de número de diapositiva 3">
            <a:extLst>
              <a:ext uri="{FF2B5EF4-FFF2-40B4-BE49-F238E27FC236}">
                <a16:creationId xmlns:a16="http://schemas.microsoft.com/office/drawing/2014/main" id="{C2DFC871-790A-43C0-B6B7-C191E24513BD}"/>
              </a:ext>
            </a:extLst>
          </p:cNvPr>
          <p:cNvSpPr>
            <a:spLocks noGrp="1"/>
          </p:cNvSpPr>
          <p:nvPr>
            <p:ph type="sldNum" sz="quarter" idx="12"/>
          </p:nvPr>
        </p:nvSpPr>
        <p:spPr/>
        <p:txBody>
          <a:bodyPr/>
          <a:lstStyle/>
          <a:p>
            <a:fld id="{DFA4F046-044E-46E9-9F2A-D598350E22B2}" type="slidenum">
              <a:rPr lang="es-ES" smtClean="0"/>
              <a:t>4</a:t>
            </a:fld>
            <a:endParaRPr lang="es-ES"/>
          </a:p>
        </p:txBody>
      </p:sp>
      <p:grpSp>
        <p:nvGrpSpPr>
          <p:cNvPr id="7" name="Grupo 6">
            <a:extLst>
              <a:ext uri="{FF2B5EF4-FFF2-40B4-BE49-F238E27FC236}">
                <a16:creationId xmlns:a16="http://schemas.microsoft.com/office/drawing/2014/main" id="{0CDA2EFC-7D58-484D-B0CE-A913E351C36A}"/>
              </a:ext>
            </a:extLst>
          </p:cNvPr>
          <p:cNvGrpSpPr/>
          <p:nvPr/>
        </p:nvGrpSpPr>
        <p:grpSpPr>
          <a:xfrm>
            <a:off x="197570" y="3213947"/>
            <a:ext cx="8656804" cy="2852738"/>
            <a:chOff x="197570" y="3213947"/>
            <a:chExt cx="8656804" cy="2852738"/>
          </a:xfrm>
        </p:grpSpPr>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B727F20D-6240-4B1C-BCEF-9DDD0C5428A4}"/>
                    </a:ext>
                  </a:extLst>
                </p:cNvPr>
                <p:cNvSpPr txBox="1"/>
                <p:nvPr/>
              </p:nvSpPr>
              <p:spPr>
                <a:xfrm>
                  <a:off x="197570" y="5420354"/>
                  <a:ext cx="8656804" cy="646331"/>
                </a:xfrm>
                <a:prstGeom prst="rect">
                  <a:avLst/>
                </a:prstGeom>
                <a:noFill/>
              </p:spPr>
              <p:txBody>
                <a:bodyPr wrap="square" rtlCol="0">
                  <a:spAutoFit/>
                </a:bodyPr>
                <a:lstStyle/>
                <a:p>
                  <a:r>
                    <a:rPr lang="en-GB" dirty="0">
                      <a:sym typeface="Symbol" panose="05050102010706020507" pitchFamily="18" charset="2"/>
                    </a:rPr>
                    <a:t>where </a:t>
                  </a:r>
                  <a:r>
                    <a:rPr lang="en-GB" i="1" dirty="0">
                      <a:latin typeface="Times New Roman" panose="02020603050405020304" pitchFamily="18" charset="0"/>
                      <a:cs typeface="Times New Roman" panose="02020603050405020304" pitchFamily="18" charset="0"/>
                      <a:sym typeface="Symbol" panose="05050102010706020507" pitchFamily="18" charset="2"/>
                    </a:rPr>
                    <a:t>N</a:t>
                  </a:r>
                  <a:r>
                    <a:rPr lang="en-GB" dirty="0">
                      <a:sym typeface="Symbol" panose="05050102010706020507" pitchFamily="18" charset="2"/>
                    </a:rPr>
                    <a:t> denotes number of molecules, </a:t>
                  </a:r>
                  <a:r>
                    <a:rPr lang="en-GB" i="1" dirty="0">
                      <a:latin typeface="Times New Roman" panose="02020603050405020304" pitchFamily="18" charset="0"/>
                      <a:cs typeface="Times New Roman" panose="02020603050405020304" pitchFamily="18" charset="0"/>
                      <a:sym typeface="Symbol" panose="05050102010706020507" pitchFamily="18" charset="2"/>
                    </a:rPr>
                    <a:t>q</a:t>
                  </a:r>
                  <a:r>
                    <a:rPr lang="en-GB" dirty="0">
                      <a:sym typeface="Symbol" panose="05050102010706020507" pitchFamily="18" charset="2"/>
                    </a:rPr>
                    <a:t>, molecular partition functions and </a:t>
                  </a:r>
                  <a14:m>
                    <m:oMath xmlns:m="http://schemas.openxmlformats.org/officeDocument/2006/math">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oMath>
                  </a14:m>
                  <a:r>
                    <a:rPr lang="en-GB" dirty="0">
                      <a:sym typeface="Symbol" panose="05050102010706020507" pitchFamily="18" charset="2"/>
                    </a:rPr>
                    <a:t> is the Boltzmann constant. </a:t>
                  </a:r>
                </a:p>
              </p:txBody>
            </p:sp>
          </mc:Choice>
          <mc:Fallback xmlns="">
            <p:sp>
              <p:nvSpPr>
                <p:cNvPr id="2" name="CuadroTexto 1">
                  <a:extLst>
                    <a:ext uri="{FF2B5EF4-FFF2-40B4-BE49-F238E27FC236}">
                      <a16:creationId xmlns:a16="http://schemas.microsoft.com/office/drawing/2014/main" id="{B727F20D-6240-4B1C-BCEF-9DDD0C5428A4}"/>
                    </a:ext>
                  </a:extLst>
                </p:cNvPr>
                <p:cNvSpPr txBox="1">
                  <a:spLocks noRot="1" noChangeAspect="1" noMove="1" noResize="1" noEditPoints="1" noAdjustHandles="1" noChangeArrowheads="1" noChangeShapeType="1" noTextEdit="1"/>
                </p:cNvSpPr>
                <p:nvPr/>
              </p:nvSpPr>
              <p:spPr>
                <a:xfrm>
                  <a:off x="197570" y="5420354"/>
                  <a:ext cx="8656804" cy="646331"/>
                </a:xfrm>
                <a:prstGeom prst="rect">
                  <a:avLst/>
                </a:prstGeom>
                <a:blipFill>
                  <a:blip r:embed="rId6"/>
                  <a:stretch>
                    <a:fillRect l="-587" t="-3846" b="-1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BC0F90B9-FEC8-A54D-BC29-D6DDD12C27B5}"/>
                    </a:ext>
                  </a:extLst>
                </p:cNvPr>
                <p:cNvSpPr txBox="1"/>
                <p:nvPr/>
              </p:nvSpPr>
              <p:spPr>
                <a:xfrm>
                  <a:off x="197570" y="3213947"/>
                  <a:ext cx="4483966" cy="2077620"/>
                </a:xfrm>
                <a:prstGeom prst="rect">
                  <a:avLst/>
                </a:prstGeom>
                <a:noFill/>
              </p:spPr>
              <p:txBody>
                <a:bodyPr wrap="square" rtlCol="0">
                  <a:spAutoFit/>
                </a:bodyPr>
                <a:lstStyle/>
                <a:p>
                  <a:pPr>
                    <a:spcBef>
                      <a:spcPts val="600"/>
                    </a:spcBef>
                    <a:spcAft>
                      <a:spcPts val="1200"/>
                    </a:spcAft>
                  </a:pPr>
                  <a:r>
                    <a:rPr lang="en-GB" dirty="0">
                      <a:sym typeface="Symbol" panose="05050102010706020507" pitchFamily="18" charset="2"/>
                    </a:rPr>
                    <a:t>TST postulates a Maxwell-Boltzmann distribution of states for B, C as well as for </a:t>
                  </a:r>
                  <a14:m>
                    <m:oMath xmlns:m="http://schemas.openxmlformats.org/officeDocument/2006/math">
                      <m:sSubSup>
                        <m:sSubSupPr>
                          <m:ctrlPr>
                            <a:rPr lang="en-GB" i="1">
                              <a:latin typeface="Cambria Math" panose="02040503050406030204" pitchFamily="18" charset="0"/>
                              <a:sym typeface="Symbol" panose="05050102010706020507" pitchFamily="18" charset="2"/>
                            </a:rPr>
                          </m:ctrlPr>
                        </m:sSubSupPr>
                        <m:e>
                          <m:r>
                            <m:rPr>
                              <m:sty m:val="p"/>
                            </m:rPr>
                            <a:rPr lang="es-ES">
                              <a:latin typeface="Cambria Math" panose="02040503050406030204" pitchFamily="18" charset="0"/>
                              <a:sym typeface="Symbol" panose="05050102010706020507" pitchFamily="18" charset="2"/>
                            </a:rPr>
                            <m:t>X</m:t>
                          </m:r>
                        </m:e>
                        <m:sub>
                          <m:r>
                            <a:rPr lang="es-ES">
                              <a:latin typeface="Cambria Math" panose="02040503050406030204" pitchFamily="18" charset="0"/>
                              <a:sym typeface="Symbol" panose="05050102010706020507" pitchFamily="18" charset="2"/>
                            </a:rPr>
                            <m:t>𝑓</m:t>
                          </m:r>
                        </m:sub>
                        <m:sup>
                          <m:r>
                            <m:rPr>
                              <m:nor/>
                            </m:rPr>
                            <a:rPr lang="en-GB">
                              <a:sym typeface="Symbol" panose="05050102010706020507" pitchFamily="18" charset="2"/>
                            </a:rPr>
                            <m:t>‡</m:t>
                          </m:r>
                        </m:sup>
                      </m:sSubSup>
                    </m:oMath>
                  </a14:m>
                  <a:r>
                    <a:rPr lang="en-GB" dirty="0">
                      <a:sym typeface="Symbol" panose="05050102010706020507" pitchFamily="18" charset="2"/>
                    </a:rPr>
                    <a:t>. Therefore, according to statistical mechanics (for ideal gases), we may write</a:t>
                  </a:r>
                  <a:r>
                    <a:rPr lang="en-GB" baseline="30000" dirty="0">
                      <a:sym typeface="Symbol" panose="05050102010706020507" pitchFamily="18" charset="2"/>
                    </a:rPr>
                    <a:t> </a:t>
                  </a:r>
                </a:p>
                <a:p>
                  <a:pPr algn="ctr">
                    <a:spcBef>
                      <a:spcPts val="600"/>
                    </a:spcBef>
                    <a:spcAft>
                      <a:spcPts val="1200"/>
                    </a:spcAft>
                  </a:pPr>
                  <a14:m>
                    <m:oMath xmlns:m="http://schemas.openxmlformats.org/officeDocument/2006/math">
                      <m:f>
                        <m:fPr>
                          <m:ctrlPr>
                            <a:rPr lang="en-GB" i="1">
                              <a:latin typeface="Cambria Math" panose="02040503050406030204" pitchFamily="18" charset="0"/>
                              <a:sym typeface="Symbol" panose="05050102010706020507" pitchFamily="18" charset="2"/>
                            </a:rPr>
                          </m:ctrlPr>
                        </m:fPr>
                        <m:num>
                          <m:sSubSup>
                            <m:sSubSupPr>
                              <m:ctrlPr>
                                <a:rPr lang="en-GB"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𝑁</m:t>
                              </m:r>
                            </m:e>
                            <m:sub>
                              <m:r>
                                <a:rPr lang="es-ES">
                                  <a:latin typeface="Cambria Math" panose="02040503050406030204" pitchFamily="18" charset="0"/>
                                  <a:sym typeface="Symbol" panose="05050102010706020507" pitchFamily="18" charset="2"/>
                                </a:rPr>
                                <m:t>𝑓</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num>
                        <m:den>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𝐶</m:t>
                              </m:r>
                            </m:sub>
                          </m:sSub>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𝐵</m:t>
                              </m:r>
                            </m:sub>
                          </m:sSub>
                        </m:den>
                      </m:f>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a:rPr lang="en-GB" i="1">
                                  <a:latin typeface="Cambria Math" panose="02040503050406030204" pitchFamily="18" charset="0"/>
                                  <a:ea typeface="Cambria Math" panose="02040503050406030204" pitchFamily="18" charset="0"/>
                                  <a:sym typeface="Symbol" panose="05050102010706020507" pitchFamily="18" charset="2"/>
                                </a:rPr>
                                <m:t>‡</m:t>
                              </m:r>
                            </m:sub>
                          </m:sSub>
                        </m:num>
                        <m:den>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a:rPr lang="es-ES" i="1">
                                  <a:latin typeface="Cambria Math" panose="02040503050406030204" pitchFamily="18" charset="0"/>
                                  <a:sym typeface="Symbol" panose="05050102010706020507" pitchFamily="18" charset="2"/>
                                </a:rPr>
                                <m:t>𝐶</m:t>
                              </m:r>
                            </m:sub>
                          </m:sSub>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a:rPr lang="es-ES" i="1">
                                  <a:latin typeface="Cambria Math" panose="02040503050406030204" pitchFamily="18" charset="0"/>
                                  <a:sym typeface="Symbol" panose="05050102010706020507" pitchFamily="18" charset="2"/>
                                </a:rPr>
                                <m:t>𝐵</m:t>
                              </m:r>
                            </m:sub>
                          </m:sSub>
                        </m:den>
                      </m:f>
                      <m:r>
                        <m:rPr>
                          <m:sty m:val="p"/>
                        </m:rPr>
                        <a:rPr lang="es-ES">
                          <a:latin typeface="Cambria Math" panose="02040503050406030204" pitchFamily="18" charset="0"/>
                          <a:sym typeface="Symbol" panose="05050102010706020507" pitchFamily="18" charset="2"/>
                        </a:rPr>
                        <m:t>exp</m:t>
                      </m:r>
                      <m:r>
                        <a:rPr lang="es-ES" i="1">
                          <a:latin typeface="Cambria Math" panose="02040503050406030204" pitchFamily="18" charset="0"/>
                          <a:sym typeface="Symbol" panose="05050102010706020507" pitchFamily="18" charset="2"/>
                        </a:rPr>
                        <m:t>⁡</m:t>
                      </m:r>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r>
                                <m:rPr>
                                  <m:sty m:val="p"/>
                                </m:rPr>
                                <a:rPr lang="el-GR" i="1">
                                  <a:latin typeface="Cambria Math" panose="02040503050406030204" pitchFamily="18" charset="0"/>
                                  <a:ea typeface="Cambria Math" panose="02040503050406030204" pitchFamily="18" charset="0"/>
                                  <a:sym typeface="Symbol" panose="05050102010706020507" pitchFamily="18" charset="2"/>
                                </a:rPr>
                                <m:t>Δ</m:t>
                              </m:r>
                              <m:sSubSup>
                                <m:sSubSupPr>
                                  <m:ctrlPr>
                                    <a:rPr lang="el-GR" i="1">
                                      <a:latin typeface="Cambria Math" panose="02040503050406030204" pitchFamily="18" charset="0"/>
                                      <a:ea typeface="Cambria Math" panose="02040503050406030204" pitchFamily="18" charset="0"/>
                                      <a:sym typeface="Symbol" panose="05050102010706020507" pitchFamily="18" charset="2"/>
                                    </a:rPr>
                                  </m:ctrlPr>
                                </m:sSubSupPr>
                                <m:e>
                                  <m:r>
                                    <a:rPr lang="el-GR" i="1">
                                      <a:latin typeface="Cambria Math" panose="02040503050406030204" pitchFamily="18" charset="0"/>
                                      <a:ea typeface="Cambria Math" panose="02040503050406030204" pitchFamily="18" charset="0"/>
                                      <a:sym typeface="Symbol" panose="05050102010706020507" pitchFamily="18" charset="2"/>
                                    </a:rPr>
                                    <m:t>𝜀</m:t>
                                  </m:r>
                                </m:e>
                                <m:sub>
                                  <m:r>
                                    <a:rPr lang="es-ES" i="1">
                                      <a:latin typeface="Cambria Math" panose="02040503050406030204" pitchFamily="18" charset="0"/>
                                      <a:ea typeface="Cambria Math" panose="02040503050406030204" pitchFamily="18" charset="0"/>
                                      <a:sym typeface="Symbol" panose="05050102010706020507" pitchFamily="18" charset="2"/>
                                    </a:rPr>
                                    <m:t>0</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num>
                            <m:den>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den>
                          </m:f>
                        </m:e>
                      </m:d>
                    </m:oMath>
                  </a14:m>
                  <a:r>
                    <a:rPr lang="en-GB" dirty="0">
                      <a:sym typeface="Symbol" panose="05050102010706020507" pitchFamily="18" charset="2"/>
                    </a:rPr>
                    <a:t>	(8)</a:t>
                  </a:r>
                  <a:endParaRPr lang="en-GB" dirty="0"/>
                </a:p>
              </p:txBody>
            </p:sp>
          </mc:Choice>
          <mc:Fallback xmlns="">
            <p:sp>
              <p:nvSpPr>
                <p:cNvPr id="6" name="CuadroTexto 5">
                  <a:extLst>
                    <a:ext uri="{FF2B5EF4-FFF2-40B4-BE49-F238E27FC236}">
                      <a16:creationId xmlns:a16="http://schemas.microsoft.com/office/drawing/2014/main" id="{BC0F90B9-FEC8-A54D-BC29-D6DDD12C27B5}"/>
                    </a:ext>
                  </a:extLst>
                </p:cNvPr>
                <p:cNvSpPr txBox="1">
                  <a:spLocks noRot="1" noChangeAspect="1" noMove="1" noResize="1" noEditPoints="1" noAdjustHandles="1" noChangeArrowheads="1" noChangeShapeType="1" noTextEdit="1"/>
                </p:cNvSpPr>
                <p:nvPr/>
              </p:nvSpPr>
              <p:spPr>
                <a:xfrm>
                  <a:off x="197570" y="3213947"/>
                  <a:ext cx="4483966" cy="2077620"/>
                </a:xfrm>
                <a:prstGeom prst="rect">
                  <a:avLst/>
                </a:prstGeom>
                <a:blipFill>
                  <a:blip r:embed="rId7"/>
                  <a:stretch>
                    <a:fillRect l="-1130" t="-606" r="-1130"/>
                  </a:stretch>
                </a:blipFill>
              </p:spPr>
              <p:txBody>
                <a:bodyPr/>
                <a:lstStyle/>
                <a:p>
                  <a:r>
                    <a:rPr lang="en-GB">
                      <a:noFill/>
                    </a:rPr>
                    <a:t> </a:t>
                  </a:r>
                </a:p>
              </p:txBody>
            </p:sp>
          </mc:Fallback>
        </mc:AlternateContent>
      </p:grpSp>
      <p:sp>
        <p:nvSpPr>
          <p:cNvPr id="35" name="CuadroTexto 34">
            <a:extLst>
              <a:ext uri="{FF2B5EF4-FFF2-40B4-BE49-F238E27FC236}">
                <a16:creationId xmlns:a16="http://schemas.microsoft.com/office/drawing/2014/main" id="{137B8F43-BB28-4879-8827-838540282474}"/>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14326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US" sz="1600" b="1">
                <a:solidFill>
                  <a:schemeClr val="accent2"/>
                </a:solidFill>
                <a:latin typeface="Verdana" pitchFamily="34" charset="0"/>
              </a:rPr>
              <a:t>			</a:t>
            </a:r>
            <a:r>
              <a:rPr lang="en-US" b="1">
                <a:solidFill>
                  <a:schemeClr val="accent2"/>
                </a:solidFill>
                <a:latin typeface="Verdana" pitchFamily="34" charset="0"/>
              </a:rPr>
              <a:t> </a:t>
            </a:r>
            <a:r>
              <a:rPr lang="en-US" b="1">
                <a:solidFill>
                  <a:srgbClr val="002060"/>
                </a:solidFill>
              </a:rPr>
              <a:t>Statistical Formulation</a:t>
            </a:r>
            <a:endParaRPr lang="en-US" b="1">
              <a:solidFill>
                <a:schemeClr val="accent2"/>
              </a:solidFill>
              <a:latin typeface="Verdana" pitchFamily="34" charset="0"/>
            </a:endParaRP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D09854F6-CAF9-4187-8134-B194B97DEBA7}"/>
                  </a:ext>
                </a:extLst>
              </p:cNvPr>
              <p:cNvSpPr txBox="1"/>
              <p:nvPr/>
            </p:nvSpPr>
            <p:spPr>
              <a:xfrm>
                <a:off x="525295" y="587938"/>
                <a:ext cx="8287966" cy="1237903"/>
              </a:xfrm>
              <a:prstGeom prst="rect">
                <a:avLst/>
              </a:prstGeom>
              <a:noFill/>
            </p:spPr>
            <p:txBody>
              <a:bodyPr wrap="square" rtlCol="0">
                <a:spAutoFit/>
              </a:bodyPr>
              <a:lstStyle/>
              <a:p>
                <a:pPr>
                  <a:spcBef>
                    <a:spcPts val="1200"/>
                  </a:spcBef>
                  <a:spcAft>
                    <a:spcPts val="1200"/>
                  </a:spcAft>
                </a:pPr>
                <a:r>
                  <a:rPr lang="en-GB" dirty="0"/>
                  <a:t>Dividing by Avogadro’s constant and volume</a:t>
                </a:r>
                <a:endParaRPr lang="en-GB" dirty="0">
                  <a:sym typeface="Symbol" panose="05050102010706020507" pitchFamily="18" charset="2"/>
                </a:endParaRPr>
              </a:p>
              <a:p>
                <a:pPr>
                  <a:spcBef>
                    <a:spcPts val="1200"/>
                  </a:spcBef>
                  <a:spcAft>
                    <a:spcPts val="1200"/>
                  </a:spcAft>
                </a:pPr>
                <a:r>
                  <a:rPr lang="en-GB" dirty="0">
                    <a:sym typeface="Symbol" panose="05050102010706020507" pitchFamily="18" charset="2"/>
                  </a:rPr>
                  <a:t>	</a:t>
                </a:r>
                <a14:m>
                  <m:oMath xmlns:m="http://schemas.openxmlformats.org/officeDocument/2006/math">
                    <m:sSup>
                      <m:sSupPr>
                        <m:ctrlPr>
                          <a:rPr lang="en-GB" i="1" smtClean="0">
                            <a:latin typeface="Cambria Math" panose="02040503050406030204" pitchFamily="18" charset="0"/>
                            <a:sym typeface="Symbol" panose="05050102010706020507" pitchFamily="18" charset="2"/>
                          </a:rPr>
                        </m:ctrlPr>
                      </m:sSupPr>
                      <m:e>
                        <m:r>
                          <a:rPr lang="es-ES" b="0" i="1" smtClean="0">
                            <a:latin typeface="Cambria Math" panose="02040503050406030204" pitchFamily="18" charset="0"/>
                            <a:sym typeface="Symbol" panose="05050102010706020507" pitchFamily="18" charset="2"/>
                          </a:rPr>
                          <m:t>𝐾</m:t>
                        </m:r>
                      </m:e>
                      <m:sup>
                        <m:r>
                          <a:rPr lang="en-GB" i="1">
                            <a:latin typeface="Cambria Math" panose="02040503050406030204" pitchFamily="18" charset="0"/>
                            <a:ea typeface="Cambria Math" panose="02040503050406030204" pitchFamily="18" charset="0"/>
                            <a:sym typeface="Symbol" panose="05050102010706020507" pitchFamily="18" charset="2"/>
                          </a:rPr>
                          <m:t>‡</m:t>
                        </m:r>
                      </m:sup>
                    </m:sSup>
                    <m:r>
                      <a:rPr lang="es-ES" b="0" i="1" smtClean="0">
                        <a:latin typeface="Cambria Math" panose="02040503050406030204" pitchFamily="18" charset="0"/>
                        <a:ea typeface="Cambria Math" panose="02040503050406030204" pitchFamily="18" charset="0"/>
                        <a:sym typeface="Symbol" panose="05050102010706020507" pitchFamily="18" charset="2"/>
                      </a:rPr>
                      <m:t>≡</m:t>
                    </m:r>
                    <m:f>
                      <m:fPr>
                        <m:ctrlPr>
                          <a:rPr lang="en-GB" i="1">
                            <a:latin typeface="Cambria Math" panose="02040503050406030204" pitchFamily="18" charset="0"/>
                            <a:sym typeface="Symbol" panose="05050102010706020507" pitchFamily="18" charset="2"/>
                          </a:rPr>
                        </m:ctrlPr>
                      </m:fPr>
                      <m:num>
                        <m:d>
                          <m:dPr>
                            <m:begChr m:val="["/>
                            <m:endChr m:val="]"/>
                            <m:ctrlPr>
                              <a:rPr lang="en-GB" i="1" smtClean="0">
                                <a:latin typeface="Cambria Math" panose="02040503050406030204" pitchFamily="18" charset="0"/>
                                <a:sym typeface="Symbol" panose="05050102010706020507" pitchFamily="18" charset="2"/>
                              </a:rPr>
                            </m:ctrlPr>
                          </m:dPr>
                          <m:e>
                            <m:sSubSup>
                              <m:sSubSupPr>
                                <m:ctrlPr>
                                  <a:rPr lang="en-GB" i="1">
                                    <a:latin typeface="Cambria Math" panose="02040503050406030204" pitchFamily="18" charset="0"/>
                                    <a:sym typeface="Symbol" panose="05050102010706020507" pitchFamily="18" charset="2"/>
                                  </a:rPr>
                                </m:ctrlPr>
                              </m:sSubSupPr>
                              <m:e>
                                <m:r>
                                  <m:rPr>
                                    <m:sty m:val="p"/>
                                  </m:rPr>
                                  <a:rPr lang="es-ES" b="0" i="0" smtClean="0">
                                    <a:latin typeface="Cambria Math" panose="02040503050406030204" pitchFamily="18" charset="0"/>
                                    <a:sym typeface="Symbol" panose="05050102010706020507" pitchFamily="18" charset="2"/>
                                  </a:rPr>
                                  <m:t>X</m:t>
                                </m:r>
                              </m:e>
                              <m:sub>
                                <m:r>
                                  <a:rPr lang="es-ES">
                                    <a:latin typeface="Cambria Math" panose="02040503050406030204" pitchFamily="18" charset="0"/>
                                    <a:sym typeface="Symbol" panose="05050102010706020507" pitchFamily="18" charset="2"/>
                                  </a:rPr>
                                  <m:t>𝑓</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e>
                        </m:d>
                      </m:num>
                      <m:den>
                        <m:r>
                          <a:rPr lang="es-ES" b="0" i="1" smtClean="0">
                            <a:latin typeface="Cambria Math" panose="02040503050406030204" pitchFamily="18" charset="0"/>
                            <a:sym typeface="Symbol" panose="05050102010706020507" pitchFamily="18" charset="2"/>
                          </a:rPr>
                          <m:t>[</m:t>
                        </m:r>
                        <m:r>
                          <m:rPr>
                            <m:sty m:val="p"/>
                          </m:rPr>
                          <a:rPr lang="es-ES" b="0" i="0" smtClean="0">
                            <a:latin typeface="Cambria Math" panose="02040503050406030204" pitchFamily="18" charset="0"/>
                            <a:sym typeface="Symbol" panose="05050102010706020507" pitchFamily="18" charset="2"/>
                          </a:rPr>
                          <m:t>B</m:t>
                        </m:r>
                        <m:r>
                          <a:rPr lang="es-ES" b="0" i="1" smtClean="0">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m:t>
                        </m:r>
                        <m:r>
                          <m:rPr>
                            <m:sty m:val="p"/>
                          </m:rPr>
                          <a:rPr lang="es-ES" b="0" i="0" smtClean="0">
                            <a:latin typeface="Cambria Math" panose="02040503050406030204" pitchFamily="18" charset="0"/>
                            <a:sym typeface="Symbol" panose="05050102010706020507" pitchFamily="18" charset="2"/>
                          </a:rPr>
                          <m:t>C</m:t>
                        </m:r>
                        <m:r>
                          <a:rPr lang="es-ES" i="1">
                            <a:latin typeface="Cambria Math" panose="02040503050406030204" pitchFamily="18" charset="0"/>
                            <a:sym typeface="Symbol" panose="05050102010706020507" pitchFamily="18" charset="2"/>
                          </a:rPr>
                          <m:t>]</m:t>
                        </m:r>
                      </m:den>
                    </m:f>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a:rPr lang="en-GB" i="1">
                                <a:latin typeface="Cambria Math" panose="02040503050406030204" pitchFamily="18" charset="0"/>
                                <a:ea typeface="Cambria Math" panose="02040503050406030204" pitchFamily="18" charset="0"/>
                                <a:sym typeface="Symbol" panose="05050102010706020507" pitchFamily="18" charset="2"/>
                              </a:rPr>
                              <m:t>‡</m:t>
                            </m:r>
                          </m:sub>
                        </m:sSub>
                        <m:r>
                          <a:rPr lang="es-ES" b="0" i="1" smtClean="0">
                            <a:latin typeface="Cambria Math" panose="02040503050406030204" pitchFamily="18" charset="0"/>
                            <a:sym typeface="Symbol" panose="05050102010706020507" pitchFamily="18" charset="2"/>
                          </a:rPr>
                          <m:t>/</m:t>
                        </m:r>
                        <m:sSub>
                          <m:sSubPr>
                            <m:ctrlPr>
                              <a:rPr lang="es-ES" b="0" i="1" smtClean="0">
                                <a:latin typeface="Cambria Math" panose="02040503050406030204" pitchFamily="18" charset="0"/>
                                <a:sym typeface="Symbol" panose="05050102010706020507" pitchFamily="18" charset="2"/>
                              </a:rPr>
                            </m:ctrlPr>
                          </m:sSubPr>
                          <m:e>
                            <m:r>
                              <a:rPr lang="es-ES" b="0" i="1" smtClean="0">
                                <a:latin typeface="Cambria Math" panose="02040503050406030204" pitchFamily="18" charset="0"/>
                                <a:sym typeface="Symbol" panose="05050102010706020507" pitchFamily="18" charset="2"/>
                              </a:rPr>
                              <m:t>𝑁</m:t>
                            </m:r>
                          </m:e>
                          <m:sub>
                            <m:r>
                              <a:rPr lang="es-ES" b="0" i="1" smtClean="0">
                                <a:latin typeface="Cambria Math" panose="02040503050406030204" pitchFamily="18" charset="0"/>
                                <a:sym typeface="Symbol" panose="05050102010706020507" pitchFamily="18" charset="2"/>
                              </a:rPr>
                              <m:t>𝐴</m:t>
                            </m:r>
                          </m:sub>
                        </m:sSub>
                        <m:r>
                          <a:rPr lang="es-ES" b="0" i="1" smtClean="0">
                            <a:latin typeface="Cambria Math" panose="02040503050406030204" pitchFamily="18" charset="0"/>
                            <a:sym typeface="Symbol" panose="05050102010706020507" pitchFamily="18" charset="2"/>
                          </a:rPr>
                          <m:t>𝑉</m:t>
                        </m:r>
                      </m:num>
                      <m:den>
                        <m:sSub>
                          <m:sSubPr>
                            <m:ctrlPr>
                              <a:rPr lang="en-GB" i="1">
                                <a:latin typeface="Cambria Math" panose="02040503050406030204" pitchFamily="18" charset="0"/>
                                <a:sym typeface="Symbol" panose="05050102010706020507" pitchFamily="18" charset="2"/>
                              </a:rPr>
                            </m:ctrlPr>
                          </m:sSubPr>
                          <m:e>
                            <m:r>
                              <a:rPr lang="es-ES" b="0" i="1" smtClean="0">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𝑞</m:t>
                            </m:r>
                          </m:e>
                          <m:sub>
                            <m:r>
                              <m:rPr>
                                <m:sty m:val="p"/>
                              </m:rPr>
                              <a:rPr lang="es-ES" b="0" i="0" smtClean="0">
                                <a:latin typeface="Cambria Math" panose="02040503050406030204" pitchFamily="18" charset="0"/>
                                <a:sym typeface="Symbol" panose="05050102010706020507" pitchFamily="18" charset="2"/>
                              </a:rPr>
                              <m:t>B</m:t>
                            </m:r>
                          </m:sub>
                        </m:sSub>
                        <m:r>
                          <a:rPr lang="es-ES" b="0" i="1" smtClean="0">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r>
                          <a:rPr lang="es-ES" b="0" i="1" smtClean="0">
                            <a:latin typeface="Cambria Math" panose="02040503050406030204" pitchFamily="18" charset="0"/>
                            <a:sym typeface="Symbol" panose="05050102010706020507" pitchFamily="18" charset="2"/>
                          </a:rPr>
                          <m:t>)</m:t>
                        </m:r>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𝑞</m:t>
                            </m:r>
                          </m:e>
                          <m:sub>
                            <m:r>
                              <m:rPr>
                                <m:sty m:val="p"/>
                              </m:rPr>
                              <a:rPr lang="es-ES" i="0">
                                <a:latin typeface="Cambria Math" panose="02040503050406030204" pitchFamily="18" charset="0"/>
                                <a:sym typeface="Symbol" panose="05050102010706020507" pitchFamily="18" charset="2"/>
                              </a:rPr>
                              <m:t>C</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r>
                          <a:rPr lang="es-ES" i="1">
                            <a:latin typeface="Cambria Math" panose="02040503050406030204" pitchFamily="18" charset="0"/>
                            <a:sym typeface="Symbol" panose="05050102010706020507" pitchFamily="18" charset="2"/>
                          </a:rPr>
                          <m:t>)</m:t>
                        </m:r>
                      </m:den>
                    </m:f>
                    <m:r>
                      <m:rPr>
                        <m:sty m:val="p"/>
                      </m:rPr>
                      <a:rPr lang="es-ES">
                        <a:latin typeface="Cambria Math" panose="02040503050406030204" pitchFamily="18" charset="0"/>
                        <a:sym typeface="Symbol" panose="05050102010706020507" pitchFamily="18" charset="2"/>
                      </a:rPr>
                      <m:t>exp</m:t>
                    </m:r>
                    <m:r>
                      <a:rPr lang="es-ES" i="1">
                        <a:latin typeface="Cambria Math" panose="02040503050406030204" pitchFamily="18" charset="0"/>
                        <a:sym typeface="Symbol" panose="05050102010706020507" pitchFamily="18" charset="2"/>
                      </a:rPr>
                      <m:t>⁡</m:t>
                    </m:r>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r>
                              <m:rPr>
                                <m:sty m:val="p"/>
                              </m:rPr>
                              <a:rPr lang="el-GR" i="1">
                                <a:latin typeface="Cambria Math" panose="02040503050406030204" pitchFamily="18" charset="0"/>
                                <a:ea typeface="Cambria Math" panose="02040503050406030204" pitchFamily="18" charset="0"/>
                                <a:sym typeface="Symbol" panose="05050102010706020507" pitchFamily="18" charset="2"/>
                              </a:rPr>
                              <m:t>Δ</m:t>
                            </m:r>
                            <m:sSubSup>
                              <m:sSubSupPr>
                                <m:ctrlPr>
                                  <a:rPr lang="el-GR" i="1">
                                    <a:latin typeface="Cambria Math" panose="02040503050406030204" pitchFamily="18" charset="0"/>
                                    <a:ea typeface="Cambria Math" panose="02040503050406030204" pitchFamily="18" charset="0"/>
                                    <a:sym typeface="Symbol" panose="05050102010706020507" pitchFamily="18" charset="2"/>
                                  </a:rPr>
                                </m:ctrlPr>
                              </m:sSubSupPr>
                              <m:e>
                                <m:r>
                                  <a:rPr lang="el-GR" i="1">
                                    <a:latin typeface="Cambria Math" panose="02040503050406030204" pitchFamily="18" charset="0"/>
                                    <a:ea typeface="Cambria Math" panose="02040503050406030204" pitchFamily="18" charset="0"/>
                                    <a:sym typeface="Symbol" panose="05050102010706020507" pitchFamily="18" charset="2"/>
                                  </a:rPr>
                                  <m:t>𝜀</m:t>
                                </m:r>
                              </m:e>
                              <m:sub>
                                <m:r>
                                  <a:rPr lang="es-ES" i="1">
                                    <a:latin typeface="Cambria Math" panose="02040503050406030204" pitchFamily="18" charset="0"/>
                                    <a:ea typeface="Cambria Math" panose="02040503050406030204" pitchFamily="18" charset="0"/>
                                    <a:sym typeface="Symbol" panose="05050102010706020507" pitchFamily="18" charset="2"/>
                                  </a:rPr>
                                  <m:t>0</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num>
                          <m:den>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den>
                        </m:f>
                      </m:e>
                    </m:d>
                  </m:oMath>
                </a14:m>
                <a:r>
                  <a:rPr lang="en-GB" dirty="0">
                    <a:sym typeface="Symbol" panose="05050102010706020507" pitchFamily="18" charset="2"/>
                  </a:rPr>
                  <a:t>			(9)</a:t>
                </a:r>
              </a:p>
            </p:txBody>
          </p:sp>
        </mc:Choice>
        <mc:Fallback xmlns="">
          <p:sp>
            <p:nvSpPr>
              <p:cNvPr id="4" name="CuadroTexto 3">
                <a:extLst>
                  <a:ext uri="{FF2B5EF4-FFF2-40B4-BE49-F238E27FC236}">
                    <a16:creationId xmlns:a16="http://schemas.microsoft.com/office/drawing/2014/main" id="{D09854F6-CAF9-4187-8134-B194B97DEBA7}"/>
                  </a:ext>
                </a:extLst>
              </p:cNvPr>
              <p:cNvSpPr txBox="1">
                <a:spLocks noRot="1" noChangeAspect="1" noMove="1" noResize="1" noEditPoints="1" noAdjustHandles="1" noChangeArrowheads="1" noChangeShapeType="1" noTextEdit="1"/>
              </p:cNvSpPr>
              <p:nvPr/>
            </p:nvSpPr>
            <p:spPr>
              <a:xfrm>
                <a:off x="525295" y="587938"/>
                <a:ext cx="8287966" cy="1237903"/>
              </a:xfrm>
              <a:prstGeom prst="rect">
                <a:avLst/>
              </a:prstGeom>
              <a:blipFill>
                <a:blip r:embed="rId3"/>
                <a:stretch>
                  <a:fillRect l="-459" t="-1010"/>
                </a:stretch>
              </a:blipFill>
            </p:spPr>
            <p:txBody>
              <a:bodyPr/>
              <a:lstStyle/>
              <a:p>
                <a:r>
                  <a:rPr lang="en-GB">
                    <a:noFill/>
                  </a:rPr>
                  <a:t> </a:t>
                </a:r>
              </a:p>
            </p:txBody>
          </p:sp>
        </mc:Fallback>
      </mc:AlternateContent>
      <p:sp>
        <p:nvSpPr>
          <p:cNvPr id="2" name="Marcador de número de diapositiva 1">
            <a:extLst>
              <a:ext uri="{FF2B5EF4-FFF2-40B4-BE49-F238E27FC236}">
                <a16:creationId xmlns:a16="http://schemas.microsoft.com/office/drawing/2014/main" id="{C5591988-6602-48B0-9312-6D02CB3939F3}"/>
              </a:ext>
            </a:extLst>
          </p:cNvPr>
          <p:cNvSpPr>
            <a:spLocks noGrp="1"/>
          </p:cNvSpPr>
          <p:nvPr>
            <p:ph type="sldNum" sz="quarter" idx="12"/>
          </p:nvPr>
        </p:nvSpPr>
        <p:spPr/>
        <p:txBody>
          <a:bodyPr/>
          <a:lstStyle/>
          <a:p>
            <a:fld id="{DFA4F046-044E-46E9-9F2A-D598350E22B2}" type="slidenum">
              <a:rPr lang="es-ES" smtClean="0"/>
              <a:t>5</a:t>
            </a:fld>
            <a:endParaRPr lang="es-ES"/>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3288D8E9-865F-BA48-AFA9-0D5204CAAAAE}"/>
                  </a:ext>
                </a:extLst>
              </p:cNvPr>
              <p:cNvSpPr txBox="1"/>
              <p:nvPr/>
            </p:nvSpPr>
            <p:spPr>
              <a:xfrm>
                <a:off x="525295" y="2002915"/>
                <a:ext cx="7973812" cy="2499980"/>
              </a:xfrm>
              <a:prstGeom prst="rect">
                <a:avLst/>
              </a:prstGeom>
              <a:noFill/>
            </p:spPr>
            <p:txBody>
              <a:bodyPr wrap="square" rtlCol="0">
                <a:spAutoFit/>
              </a:bodyPr>
              <a:lstStyle/>
              <a:p>
                <a:pPr>
                  <a:spcBef>
                    <a:spcPts val="1200"/>
                  </a:spcBef>
                  <a:spcAft>
                    <a:spcPts val="1200"/>
                  </a:spcAft>
                </a:pPr>
                <a:r>
                  <a:rPr lang="en-GB" dirty="0">
                    <a:sym typeface="Symbol" panose="05050102010706020507" pitchFamily="18" charset="2"/>
                  </a:rPr>
                  <a:t>According to postulate 4, we treat the motion along the reaction coordinate as a classical translation in one dimension. Therefore, we may write:</a:t>
                </a:r>
              </a:p>
              <a:p>
                <a:pPr>
                  <a:spcBef>
                    <a:spcPts val="600"/>
                  </a:spcBef>
                  <a:spcAft>
                    <a:spcPts val="600"/>
                  </a:spcAft>
                </a:pPr>
                <a:r>
                  <a:rPr lang="en-GB" dirty="0">
                    <a:sym typeface="Symbol" panose="05050102010706020507" pitchFamily="18" charset="2"/>
                  </a:rPr>
                  <a:t>	</a:t>
                </a:r>
                <a14:m>
                  <m:oMath xmlns:m="http://schemas.openxmlformats.org/officeDocument/2006/math">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a:rPr lang="en-GB" i="1">
                            <a:latin typeface="Cambria Math" panose="02040503050406030204" pitchFamily="18" charset="0"/>
                            <a:ea typeface="Cambria Math" panose="02040503050406030204" pitchFamily="18" charset="0"/>
                            <a:sym typeface="Symbol" panose="05050102010706020507" pitchFamily="18" charset="2"/>
                          </a:rPr>
                          <m:t>‡</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a:rPr lang="es-ES" i="1">
                            <a:latin typeface="Cambria Math" panose="02040503050406030204" pitchFamily="18" charset="0"/>
                            <a:sym typeface="Symbol" panose="05050102010706020507" pitchFamily="18" charset="2"/>
                          </a:rPr>
                          <m:t>𝑠</m:t>
                        </m:r>
                      </m:sub>
                    </m:sSub>
                    <m:sSubSup>
                      <m:sSubSupPr>
                        <m:ctrlPr>
                          <a:rPr lang="en-GB"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𝑞</m:t>
                        </m:r>
                      </m:e>
                      <m:sub>
                        <m:r>
                          <a:rPr lang="en-GB" i="1">
                            <a:latin typeface="Cambria Math" panose="02040503050406030204" pitchFamily="18" charset="0"/>
                            <a:ea typeface="Cambria Math" panose="02040503050406030204" pitchFamily="18" charset="0"/>
                            <a:sym typeface="Symbol" panose="05050102010706020507" pitchFamily="18" charset="2"/>
                          </a:rPr>
                          <m:t>‡</m:t>
                        </m:r>
                      </m:sub>
                      <m:sup>
                        <m:r>
                          <a:rPr lang="es-ES" i="1">
                            <a:latin typeface="Cambria Math" panose="02040503050406030204" pitchFamily="18" charset="0"/>
                            <a:sym typeface="Symbol" panose="05050102010706020507" pitchFamily="18" charset="2"/>
                          </a:rPr>
                          <m:t>′</m:t>
                        </m:r>
                      </m:sup>
                    </m:sSubSup>
                  </m:oMath>
                </a14:m>
                <a:r>
                  <a:rPr lang="en-GB" dirty="0">
                    <a:sym typeface="Symbol" panose="05050102010706020507" pitchFamily="18" charset="2"/>
                  </a:rPr>
                  <a:t>						(10)</a:t>
                </a:r>
              </a:p>
              <a:p>
                <a:pPr>
                  <a:spcBef>
                    <a:spcPts val="600"/>
                  </a:spcBef>
                  <a:spcAft>
                    <a:spcPts val="600"/>
                  </a:spcAft>
                </a:pPr>
                <a:r>
                  <a:rPr lang="en-GB" dirty="0">
                    <a:sym typeface="Symbol" panose="05050102010706020507" pitchFamily="18" charset="2"/>
                  </a:rPr>
                  <a:t>	 </a:t>
                </a:r>
                <a14:m>
                  <m:oMath xmlns:m="http://schemas.openxmlformats.org/officeDocument/2006/math">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a:rPr lang="es-ES" i="1">
                            <a:latin typeface="Cambria Math" panose="02040503050406030204" pitchFamily="18" charset="0"/>
                            <a:sym typeface="Symbol" panose="05050102010706020507" pitchFamily="18" charset="2"/>
                          </a:rPr>
                          <m:t>𝑠</m:t>
                        </m:r>
                      </m:sub>
                    </m:sSub>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(2</m:t>
                            </m:r>
                            <m:r>
                              <a:rPr lang="es-ES" i="1">
                                <a:latin typeface="Cambria Math" panose="02040503050406030204" pitchFamily="18" charset="0"/>
                                <a:ea typeface="Cambria Math" panose="02040503050406030204" pitchFamily="18" charset="0"/>
                                <a:sym typeface="Symbol" panose="05050102010706020507" pitchFamily="18" charset="2"/>
                              </a:rPr>
                              <m:t>𝜋</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𝜇</m:t>
                                </m:r>
                              </m:e>
                              <m:sub>
                                <m:r>
                                  <a:rPr lang="es-ES" i="1">
                                    <a:latin typeface="Cambria Math" panose="02040503050406030204" pitchFamily="18" charset="0"/>
                                    <a:ea typeface="Cambria Math" panose="02040503050406030204" pitchFamily="18" charset="0"/>
                                    <a:sym typeface="Symbol" panose="05050102010706020507" pitchFamily="18" charset="2"/>
                                  </a:rPr>
                                  <m:t>𝑠</m:t>
                                </m:r>
                              </m:sub>
                            </m:sSub>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sym typeface="Symbol" panose="05050102010706020507" pitchFamily="18" charset="2"/>
                              </a:rPr>
                              <m:t>𝑇</m:t>
                            </m:r>
                            <m:r>
                              <a:rPr lang="es-ES" i="1">
                                <a:latin typeface="Cambria Math" panose="02040503050406030204" pitchFamily="18" charset="0"/>
                                <a:sym typeface="Symbol" panose="05050102010706020507" pitchFamily="18" charset="2"/>
                              </a:rPr>
                              <m:t>)</m:t>
                            </m:r>
                          </m:e>
                          <m:sup>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1</m:t>
                                </m:r>
                              </m:num>
                              <m:den>
                                <m:r>
                                  <a:rPr lang="es-ES" i="1">
                                    <a:latin typeface="Cambria Math" panose="02040503050406030204" pitchFamily="18" charset="0"/>
                                    <a:sym typeface="Symbol" panose="05050102010706020507" pitchFamily="18" charset="2"/>
                                  </a:rPr>
                                  <m:t>2</m:t>
                                </m:r>
                              </m:den>
                            </m:f>
                          </m:sup>
                        </m:sSup>
                        <m:r>
                          <m:rPr>
                            <m:sty m:val="p"/>
                          </m:rPr>
                          <a:rPr lang="el-GR" i="1">
                            <a:latin typeface="Cambria Math" panose="02040503050406030204" pitchFamily="18" charset="0"/>
                            <a:ea typeface="Cambria Math" panose="02040503050406030204" pitchFamily="18" charset="0"/>
                            <a:sym typeface="Symbol" panose="05050102010706020507" pitchFamily="18" charset="2"/>
                          </a:rPr>
                          <m:t>δ</m:t>
                        </m:r>
                      </m:num>
                      <m:den>
                        <m:r>
                          <a:rPr lang="es-ES" i="1">
                            <a:latin typeface="Cambria Math" panose="02040503050406030204" pitchFamily="18" charset="0"/>
                            <a:ea typeface="Cambria Math" panose="02040503050406030204" pitchFamily="18" charset="0"/>
                            <a:sym typeface="Symbol" panose="05050102010706020507" pitchFamily="18" charset="2"/>
                          </a:rPr>
                          <m:t>2</m:t>
                        </m:r>
                        <m:r>
                          <a:rPr lang="es-ES" i="1">
                            <a:latin typeface="Cambria Math" panose="02040503050406030204" pitchFamily="18" charset="0"/>
                            <a:ea typeface="Cambria Math" panose="02040503050406030204" pitchFamily="18" charset="0"/>
                            <a:sym typeface="Symbol" panose="05050102010706020507" pitchFamily="18" charset="2"/>
                          </a:rPr>
                          <m:t>h</m:t>
                        </m:r>
                      </m:den>
                    </m:f>
                  </m:oMath>
                </a14:m>
                <a:r>
                  <a:rPr lang="es-ES" dirty="0">
                    <a:ea typeface="Cambria Math" panose="02040503050406030204" pitchFamily="18" charset="0"/>
                    <a:sym typeface="Symbol" panose="05050102010706020507" pitchFamily="18" charset="2"/>
                  </a:rPr>
                  <a:t>	       (</a:t>
                </a:r>
                <a:r>
                  <a:rPr lang="en-US" dirty="0">
                    <a:ea typeface="Cambria Math" panose="02040503050406030204" pitchFamily="18" charset="0"/>
                    <a:sym typeface="Symbol" panose="05050102010706020507" pitchFamily="18" charset="2"/>
                  </a:rPr>
                  <a:t>only states moving forward</a:t>
                </a:r>
                <a:r>
                  <a:rPr lang="es-ES" dirty="0">
                    <a:ea typeface="Cambria Math" panose="02040503050406030204" pitchFamily="18" charset="0"/>
                    <a:sym typeface="Symbol" panose="05050102010706020507" pitchFamily="18" charset="2"/>
                  </a:rPr>
                  <a:t>)		(11)</a:t>
                </a:r>
              </a:p>
              <a:p>
                <a:pPr>
                  <a:spcAft>
                    <a:spcPts val="1200"/>
                  </a:spcAft>
                </a:pPr>
                <a:r>
                  <a:rPr lang="en-GB" dirty="0">
                    <a:sym typeface="Symbol" panose="05050102010706020507" pitchFamily="18" charset="2"/>
                  </a:rPr>
                  <a:t>where </a:t>
                </a:r>
                <a:r>
                  <a:rPr lang="en-GB" i="1" dirty="0">
                    <a:latin typeface="Times New Roman" panose="02020603050405020304" pitchFamily="18" charset="0"/>
                    <a:cs typeface="Times New Roman" panose="02020603050405020304" pitchFamily="18" charset="0"/>
                    <a:sym typeface="Symbol" panose="05050102010706020507" pitchFamily="18" charset="2"/>
                  </a:rPr>
                  <a:t>h</a:t>
                </a:r>
                <a:r>
                  <a:rPr lang="en-GB" dirty="0">
                    <a:sym typeface="Symbol" panose="05050102010706020507" pitchFamily="18" charset="2"/>
                  </a:rPr>
                  <a:t> is Planck’s constant and </a:t>
                </a:r>
                <a14:m>
                  <m:oMath xmlns:m="http://schemas.openxmlformats.org/officeDocument/2006/math">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𝜇</m:t>
                        </m:r>
                      </m:e>
                      <m:sub>
                        <m:r>
                          <a:rPr lang="es-ES" i="1">
                            <a:latin typeface="Cambria Math" panose="02040503050406030204" pitchFamily="18" charset="0"/>
                            <a:ea typeface="Cambria Math" panose="02040503050406030204" pitchFamily="18" charset="0"/>
                            <a:sym typeface="Symbol" panose="05050102010706020507" pitchFamily="18" charset="2"/>
                          </a:rPr>
                          <m:t>𝑠</m:t>
                        </m:r>
                      </m:sub>
                    </m:sSub>
                  </m:oMath>
                </a14:m>
                <a:r>
                  <a:rPr lang="en-GB" dirty="0">
                    <a:sym typeface="Symbol" panose="05050102010706020507" pitchFamily="18" charset="2"/>
                  </a:rPr>
                  <a:t> is the reduce mass for motion across the dividing surface. </a:t>
                </a:r>
              </a:p>
            </p:txBody>
          </p:sp>
        </mc:Choice>
        <mc:Fallback xmlns="">
          <p:sp>
            <p:nvSpPr>
              <p:cNvPr id="3" name="CuadroTexto 2">
                <a:extLst>
                  <a:ext uri="{FF2B5EF4-FFF2-40B4-BE49-F238E27FC236}">
                    <a16:creationId xmlns:a16="http://schemas.microsoft.com/office/drawing/2014/main" id="{3288D8E9-865F-BA48-AFA9-0D5204CAAAAE}"/>
                  </a:ext>
                </a:extLst>
              </p:cNvPr>
              <p:cNvSpPr txBox="1">
                <a:spLocks noRot="1" noChangeAspect="1" noMove="1" noResize="1" noEditPoints="1" noAdjustHandles="1" noChangeArrowheads="1" noChangeShapeType="1" noTextEdit="1"/>
              </p:cNvSpPr>
              <p:nvPr/>
            </p:nvSpPr>
            <p:spPr>
              <a:xfrm>
                <a:off x="525295" y="2002915"/>
                <a:ext cx="7973812" cy="2499980"/>
              </a:xfrm>
              <a:prstGeom prst="rect">
                <a:avLst/>
              </a:prstGeom>
              <a:blipFill>
                <a:blip r:embed="rId4"/>
                <a:stretch>
                  <a:fillRect l="-477" t="-1010" b="-252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7A4D3818-F218-8C48-A56B-D16E4511F931}"/>
                  </a:ext>
                </a:extLst>
              </p:cNvPr>
              <p:cNvSpPr txBox="1"/>
              <p:nvPr/>
            </p:nvSpPr>
            <p:spPr>
              <a:xfrm>
                <a:off x="525295" y="4638892"/>
                <a:ext cx="7973812" cy="1915011"/>
              </a:xfrm>
              <a:prstGeom prst="rect">
                <a:avLst/>
              </a:prstGeom>
              <a:noFill/>
            </p:spPr>
            <p:txBody>
              <a:bodyPr wrap="square" rtlCol="0">
                <a:spAutoFit/>
              </a:bodyPr>
              <a:lstStyle/>
              <a:p>
                <a:pPr>
                  <a:spcAft>
                    <a:spcPts val="1200"/>
                  </a:spcAft>
                </a:pPr>
                <a:r>
                  <a:rPr lang="en-GB" dirty="0">
                    <a:sym typeface="Symbol" panose="05050102010706020507" pitchFamily="18" charset="2"/>
                  </a:rPr>
                  <a:t>The rate of reaction is given by the rate at which the activated complexes cross the dividing surface. Let </a:t>
                </a:r>
                <a:r>
                  <a:rPr lang="en-GB" i="1" dirty="0">
                    <a:sym typeface="Symbol" panose="05050102010706020507" pitchFamily="18" charset="2"/>
                  </a:rPr>
                  <a:t></a:t>
                </a:r>
                <a:r>
                  <a:rPr lang="en-GB" dirty="0">
                    <a:sym typeface="Symbol" panose="05050102010706020507" pitchFamily="18" charset="2"/>
                  </a:rPr>
                  <a:t> be the average time needed to cross the dividing surface (</a:t>
                </a:r>
                <a14:m>
                  <m:oMath xmlns:m="http://schemas.openxmlformats.org/officeDocument/2006/math">
                    <m:r>
                      <a:rPr lang="el-GR" i="1">
                        <a:latin typeface="Cambria Math" panose="02040503050406030204" pitchFamily="18" charset="0"/>
                        <a:ea typeface="Cambria Math" panose="02040503050406030204" pitchFamily="18" charset="0"/>
                        <a:sym typeface="Symbol" panose="05050102010706020507" pitchFamily="18" charset="2"/>
                      </a:rPr>
                      <m:t>𝜏</m:t>
                    </m:r>
                    <m:r>
                      <a:rPr lang="es-ES" i="1">
                        <a:latin typeface="Cambria Math" panose="02040503050406030204" pitchFamily="18" charset="0"/>
                        <a:ea typeface="Cambria Math" panose="02040503050406030204" pitchFamily="18" charset="0"/>
                        <a:sym typeface="Symbol" panose="05050102010706020507" pitchFamily="18" charset="2"/>
                      </a:rPr>
                      <m:t>=</m:t>
                    </m:r>
                    <m:r>
                      <m:rPr>
                        <m:nor/>
                      </m:rPr>
                      <a:rPr lang="el-GR" i="1">
                        <a:latin typeface="Cambria Math" panose="02040503050406030204" pitchFamily="18" charset="0"/>
                        <a:ea typeface="Cambria Math" panose="02040503050406030204" pitchFamily="18" charset="0"/>
                        <a:sym typeface="Symbol" panose="05050102010706020507" pitchFamily="18" charset="2"/>
                      </a:rPr>
                      <m:t>δ</m:t>
                    </m:r>
                    <m:r>
                      <m:rPr>
                        <m:nor/>
                      </m:rPr>
                      <a:rPr lang="es-ES">
                        <a:latin typeface="Cambria Math" panose="02040503050406030204" pitchFamily="18" charset="0"/>
                        <a:ea typeface="Cambria Math" panose="02040503050406030204" pitchFamily="18" charset="0"/>
                        <a:sym typeface="Symbol" panose="05050102010706020507" pitchFamily="18" charset="2"/>
                      </a:rPr>
                      <m:t>/</m:t>
                    </m:r>
                    <m:d>
                      <m:dPr>
                        <m:begChr m:val="⟨"/>
                        <m:endChr m:val="⟩"/>
                        <m:ctrlPr>
                          <a:rPr lang="es-ES" i="1">
                            <a:latin typeface="Cambria Math" panose="02040503050406030204" pitchFamily="18" charset="0"/>
                            <a:ea typeface="Cambria Math" panose="02040503050406030204" pitchFamily="18" charset="0"/>
                            <a:sym typeface="Symbol" panose="05050102010706020507" pitchFamily="18" charset="2"/>
                          </a:rPr>
                        </m:ctrlPr>
                      </m:dPr>
                      <m:e>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𝑣</m:t>
                            </m:r>
                          </m:e>
                          <m:sub>
                            <m:r>
                              <a:rPr lang="es-ES" i="1">
                                <a:latin typeface="Cambria Math" panose="02040503050406030204" pitchFamily="18" charset="0"/>
                                <a:ea typeface="Cambria Math" panose="02040503050406030204" pitchFamily="18" charset="0"/>
                                <a:sym typeface="Symbol" panose="05050102010706020507" pitchFamily="18" charset="2"/>
                              </a:rPr>
                              <m:t>𝑠</m:t>
                            </m:r>
                          </m:sub>
                        </m:sSub>
                      </m:e>
                    </m:d>
                  </m:oMath>
                </a14:m>
                <a:r>
                  <a:rPr lang="en-GB" dirty="0">
                    <a:sym typeface="Symbol" panose="05050102010706020507" pitchFamily="18" charset="2"/>
                  </a:rPr>
                  <a:t>). The reaction rate will be</a:t>
                </a:r>
              </a:p>
              <a:p>
                <a:r>
                  <a:rPr lang="es-ES" dirty="0">
                    <a:sym typeface="Symbol" panose="05050102010706020507" pitchFamily="18" charset="2"/>
                  </a:rPr>
                  <a:t>	</a:t>
                </a:r>
                <a14:m>
                  <m:oMath xmlns:m="http://schemas.openxmlformats.org/officeDocument/2006/math">
                    <m:r>
                      <a:rPr lang="es-ES" i="1">
                        <a:latin typeface="Cambria Math" panose="02040503050406030204" pitchFamily="18" charset="0"/>
                        <a:sym typeface="Symbol" panose="05050102010706020507" pitchFamily="18" charset="2"/>
                      </a:rPr>
                      <m:t>𝑟</m:t>
                    </m:r>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d>
                          <m:dPr>
                            <m:begChr m:val="["/>
                            <m:endChr m:val="]"/>
                            <m:ctrlPr>
                              <a:rPr lang="en-GB" i="1">
                                <a:latin typeface="Cambria Math" panose="02040503050406030204" pitchFamily="18" charset="0"/>
                                <a:sym typeface="Symbol" panose="05050102010706020507" pitchFamily="18" charset="2"/>
                              </a:rPr>
                            </m:ctrlPr>
                          </m:dPr>
                          <m:e>
                            <m:sSubSup>
                              <m:sSubSupPr>
                                <m:ctrlPr>
                                  <a:rPr lang="en-GB" i="1">
                                    <a:latin typeface="Cambria Math" panose="02040503050406030204" pitchFamily="18" charset="0"/>
                                    <a:sym typeface="Symbol" panose="05050102010706020507" pitchFamily="18" charset="2"/>
                                  </a:rPr>
                                </m:ctrlPr>
                              </m:sSubSupPr>
                              <m:e>
                                <m:r>
                                  <m:rPr>
                                    <m:sty m:val="p"/>
                                  </m:rPr>
                                  <a:rPr lang="es-ES">
                                    <a:latin typeface="Cambria Math" panose="02040503050406030204" pitchFamily="18" charset="0"/>
                                    <a:sym typeface="Symbol" panose="05050102010706020507" pitchFamily="18" charset="2"/>
                                  </a:rPr>
                                  <m:t>X</m:t>
                                </m:r>
                              </m:e>
                              <m:sub>
                                <m:r>
                                  <a:rPr lang="es-ES">
                                    <a:latin typeface="Cambria Math" panose="02040503050406030204" pitchFamily="18" charset="0"/>
                                    <a:sym typeface="Symbol" panose="05050102010706020507" pitchFamily="18" charset="2"/>
                                  </a:rPr>
                                  <m:t>𝑓</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e>
                        </m:d>
                      </m:num>
                      <m:den>
                        <m:r>
                          <a:rPr lang="es-ES" i="1">
                            <a:latin typeface="Cambria Math" panose="02040503050406030204" pitchFamily="18" charset="0"/>
                            <a:ea typeface="Cambria Math" panose="02040503050406030204" pitchFamily="18" charset="0"/>
                            <a:sym typeface="Symbol" panose="05050102010706020507" pitchFamily="18" charset="2"/>
                          </a:rPr>
                          <m:t>𝜏</m:t>
                        </m:r>
                      </m:den>
                    </m:f>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d>
                          <m:dPr>
                            <m:begChr m:val="["/>
                            <m:endChr m:val="]"/>
                            <m:ctrlPr>
                              <a:rPr lang="en-GB" i="1">
                                <a:latin typeface="Cambria Math" panose="02040503050406030204" pitchFamily="18" charset="0"/>
                                <a:sym typeface="Symbol" panose="05050102010706020507" pitchFamily="18" charset="2"/>
                              </a:rPr>
                            </m:ctrlPr>
                          </m:dPr>
                          <m:e>
                            <m:sSubSup>
                              <m:sSubSupPr>
                                <m:ctrlPr>
                                  <a:rPr lang="en-GB" i="1">
                                    <a:latin typeface="Cambria Math" panose="02040503050406030204" pitchFamily="18" charset="0"/>
                                    <a:sym typeface="Symbol" panose="05050102010706020507" pitchFamily="18" charset="2"/>
                                  </a:rPr>
                                </m:ctrlPr>
                              </m:sSubSupPr>
                              <m:e>
                                <m:r>
                                  <m:rPr>
                                    <m:sty m:val="p"/>
                                  </m:rPr>
                                  <a:rPr lang="es-ES">
                                    <a:latin typeface="Cambria Math" panose="02040503050406030204" pitchFamily="18" charset="0"/>
                                    <a:sym typeface="Symbol" panose="05050102010706020507" pitchFamily="18" charset="2"/>
                                  </a:rPr>
                                  <m:t>X</m:t>
                                </m:r>
                              </m:e>
                              <m:sub>
                                <m:r>
                                  <a:rPr lang="es-ES">
                                    <a:latin typeface="Cambria Math" panose="02040503050406030204" pitchFamily="18" charset="0"/>
                                    <a:sym typeface="Symbol" panose="05050102010706020507" pitchFamily="18" charset="2"/>
                                  </a:rPr>
                                  <m:t>𝑓</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e>
                        </m:d>
                      </m:num>
                      <m:den>
                        <m:r>
                          <a:rPr lang="en-GB" i="1">
                            <a:latin typeface="Cambria Math" panose="02040503050406030204" pitchFamily="18" charset="0"/>
                            <a:ea typeface="Cambria Math" panose="02040503050406030204" pitchFamily="18" charset="0"/>
                            <a:sym typeface="Symbol" panose="05050102010706020507" pitchFamily="18" charset="2"/>
                          </a:rPr>
                          <m:t>𝛿</m:t>
                        </m:r>
                      </m:den>
                    </m:f>
                    <m:d>
                      <m:dPr>
                        <m:begChr m:val="⟨"/>
                        <m:endChr m:val="⟩"/>
                        <m:ctrlPr>
                          <a:rPr lang="es-ES" i="1">
                            <a:latin typeface="Cambria Math" panose="02040503050406030204" pitchFamily="18" charset="0"/>
                            <a:ea typeface="Cambria Math" panose="02040503050406030204" pitchFamily="18" charset="0"/>
                            <a:sym typeface="Symbol" panose="05050102010706020507" pitchFamily="18" charset="2"/>
                          </a:rPr>
                        </m:ctrlPr>
                      </m:dPr>
                      <m:e>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𝑣</m:t>
                            </m:r>
                          </m:e>
                          <m:sub>
                            <m:r>
                              <a:rPr lang="es-ES" i="1">
                                <a:latin typeface="Cambria Math" panose="02040503050406030204" pitchFamily="18" charset="0"/>
                                <a:ea typeface="Cambria Math" panose="02040503050406030204" pitchFamily="18" charset="0"/>
                                <a:sym typeface="Symbol" panose="05050102010706020507" pitchFamily="18" charset="2"/>
                              </a:rPr>
                              <m:t>𝑠</m:t>
                            </m:r>
                          </m:sub>
                        </m:sSub>
                      </m:e>
                    </m:d>
                    <m:r>
                      <a:rPr lang="es-ES">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d>
                          <m:dPr>
                            <m:begChr m:val="⟨"/>
                            <m:endChr m:val="⟩"/>
                            <m:ctrlPr>
                              <a:rPr lang="es-ES" i="1">
                                <a:latin typeface="Cambria Math" panose="02040503050406030204" pitchFamily="18" charset="0"/>
                                <a:ea typeface="Cambria Math" panose="02040503050406030204" pitchFamily="18" charset="0"/>
                                <a:sym typeface="Symbol" panose="05050102010706020507" pitchFamily="18" charset="2"/>
                              </a:rPr>
                            </m:ctrlPr>
                          </m:dPr>
                          <m:e>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𝑣</m:t>
                                </m:r>
                              </m:e>
                              <m:sub>
                                <m:r>
                                  <a:rPr lang="es-ES" i="1">
                                    <a:latin typeface="Cambria Math" panose="02040503050406030204" pitchFamily="18" charset="0"/>
                                    <a:ea typeface="Cambria Math" panose="02040503050406030204" pitchFamily="18" charset="0"/>
                                    <a:sym typeface="Symbol" panose="05050102010706020507" pitchFamily="18" charset="2"/>
                                  </a:rPr>
                                  <m:t>𝑠</m:t>
                                </m:r>
                              </m:sub>
                            </m:sSub>
                          </m:e>
                        </m:d>
                      </m:num>
                      <m:den>
                        <m:r>
                          <a:rPr lang="en-GB" i="1">
                            <a:latin typeface="Cambria Math" panose="02040503050406030204" pitchFamily="18" charset="0"/>
                            <a:ea typeface="Cambria Math" panose="02040503050406030204" pitchFamily="18" charset="0"/>
                            <a:sym typeface="Symbol" panose="05050102010706020507" pitchFamily="18" charset="2"/>
                          </a:rPr>
                          <m:t>𝛿</m:t>
                        </m:r>
                      </m:den>
                    </m:f>
                    <m:f>
                      <m:fPr>
                        <m:ctrlPr>
                          <a:rPr lang="es-ES" i="1">
                            <a:latin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a:rPr lang="es-ES" i="1">
                                <a:latin typeface="Cambria Math" panose="02040503050406030204" pitchFamily="18" charset="0"/>
                                <a:sym typeface="Symbol" panose="05050102010706020507" pitchFamily="18" charset="2"/>
                              </a:rPr>
                              <m:t>𝑠</m:t>
                            </m:r>
                          </m:sub>
                        </m:sSub>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𝑞</m:t>
                            </m:r>
                          </m:e>
                          <m:sub>
                            <m:r>
                              <a:rPr lang="en-GB" i="1">
                                <a:latin typeface="Cambria Math" panose="02040503050406030204" pitchFamily="18" charset="0"/>
                                <a:ea typeface="Cambria Math" panose="02040503050406030204" pitchFamily="18" charset="0"/>
                                <a:sym typeface="Symbol" panose="05050102010706020507" pitchFamily="18" charset="2"/>
                              </a:rPr>
                              <m:t>‡</m:t>
                            </m:r>
                          </m:sub>
                          <m:sup>
                            <m:r>
                              <a:rPr lang="es-ES" i="1">
                                <a:latin typeface="Cambria Math" panose="02040503050406030204" pitchFamily="18" charset="0"/>
                                <a:sym typeface="Symbol" panose="05050102010706020507" pitchFamily="18" charset="2"/>
                              </a:rPr>
                              <m:t>′</m:t>
                            </m:r>
                          </m:sup>
                        </m:sSubSup>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num>
                      <m:den>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B</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r>
                          <a:rPr lang="es-ES" i="1">
                            <a:latin typeface="Cambria Math" panose="02040503050406030204" pitchFamily="18" charset="0"/>
                            <a:sym typeface="Symbol" panose="05050102010706020507" pitchFamily="18" charset="2"/>
                          </a:rPr>
                          <m:t>)</m:t>
                        </m:r>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C</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r>
                          <a:rPr lang="es-ES" i="1">
                            <a:latin typeface="Cambria Math" panose="02040503050406030204" pitchFamily="18" charset="0"/>
                            <a:sym typeface="Symbol" panose="05050102010706020507" pitchFamily="18" charset="2"/>
                          </a:rPr>
                          <m:t>)</m:t>
                        </m:r>
                      </m:den>
                    </m:f>
                    <m:func>
                      <m:funcPr>
                        <m:ctrlPr>
                          <a:rPr lang="es-ES" i="1">
                            <a:latin typeface="Cambria Math" panose="02040503050406030204" pitchFamily="18" charset="0"/>
                            <a:sym typeface="Symbol" panose="05050102010706020507" pitchFamily="18" charset="2"/>
                          </a:rPr>
                        </m:ctrlPr>
                      </m:funcPr>
                      <m:fName>
                        <m:r>
                          <m:rPr>
                            <m:sty m:val="p"/>
                          </m:rPr>
                          <a:rPr lang="es-ES">
                            <a:latin typeface="Cambria Math" panose="02040503050406030204" pitchFamily="18" charset="0"/>
                            <a:sym typeface="Symbol" panose="05050102010706020507" pitchFamily="18" charset="2"/>
                          </a:rPr>
                          <m:t>exp</m:t>
                        </m:r>
                      </m:fName>
                      <m:e>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r>
                                  <m:rPr>
                                    <m:sty m:val="p"/>
                                  </m:rPr>
                                  <a:rPr lang="el-GR" i="1">
                                    <a:latin typeface="Cambria Math" panose="02040503050406030204" pitchFamily="18" charset="0"/>
                                    <a:ea typeface="Cambria Math" panose="02040503050406030204" pitchFamily="18" charset="0"/>
                                    <a:sym typeface="Symbol" panose="05050102010706020507" pitchFamily="18" charset="2"/>
                                  </a:rPr>
                                  <m:t>Δ</m:t>
                                </m:r>
                                <m:sSubSup>
                                  <m:sSubSupPr>
                                    <m:ctrlPr>
                                      <a:rPr lang="el-GR" i="1">
                                        <a:latin typeface="Cambria Math" panose="02040503050406030204" pitchFamily="18" charset="0"/>
                                        <a:ea typeface="Cambria Math" panose="02040503050406030204" pitchFamily="18" charset="0"/>
                                        <a:sym typeface="Symbol" panose="05050102010706020507" pitchFamily="18" charset="2"/>
                                      </a:rPr>
                                    </m:ctrlPr>
                                  </m:sSubSupPr>
                                  <m:e>
                                    <m:r>
                                      <a:rPr lang="el-GR" i="1">
                                        <a:latin typeface="Cambria Math" panose="02040503050406030204" pitchFamily="18" charset="0"/>
                                        <a:ea typeface="Cambria Math" panose="02040503050406030204" pitchFamily="18" charset="0"/>
                                        <a:sym typeface="Symbol" panose="05050102010706020507" pitchFamily="18" charset="2"/>
                                      </a:rPr>
                                      <m:t>𝜀</m:t>
                                    </m:r>
                                  </m:e>
                                  <m:sub>
                                    <m:r>
                                      <a:rPr lang="es-ES" i="1">
                                        <a:latin typeface="Cambria Math" panose="02040503050406030204" pitchFamily="18" charset="0"/>
                                        <a:ea typeface="Cambria Math" panose="02040503050406030204" pitchFamily="18" charset="0"/>
                                        <a:sym typeface="Symbol" panose="05050102010706020507" pitchFamily="18" charset="2"/>
                                      </a:rPr>
                                      <m:t>0</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num>
                              <m:den>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den>
                            </m:f>
                          </m:e>
                        </m:d>
                        <m:d>
                          <m:dPr>
                            <m:begChr m:val="["/>
                            <m:endChr m:val="]"/>
                            <m:ctrlPr>
                              <a:rPr lang="es-ES" i="1">
                                <a:latin typeface="Cambria Math" panose="02040503050406030204" pitchFamily="18" charset="0"/>
                                <a:ea typeface="Cambria Math" panose="02040503050406030204" pitchFamily="18" charset="0"/>
                                <a:sym typeface="Symbol" panose="05050102010706020507" pitchFamily="18" charset="2"/>
                              </a:rPr>
                            </m:ctrlPr>
                          </m:dPr>
                          <m:e>
                            <m:r>
                              <m:rPr>
                                <m:sty m:val="p"/>
                              </m:rPr>
                              <a:rPr lang="es-ES">
                                <a:latin typeface="Cambria Math" panose="02040503050406030204" pitchFamily="18" charset="0"/>
                                <a:ea typeface="Cambria Math" panose="02040503050406030204" pitchFamily="18" charset="0"/>
                                <a:sym typeface="Symbol" panose="05050102010706020507" pitchFamily="18" charset="2"/>
                              </a:rPr>
                              <m:t>B</m:t>
                            </m:r>
                          </m:e>
                        </m:d>
                      </m:e>
                    </m:func>
                    <m:r>
                      <a:rPr lang="es-ES">
                        <a:latin typeface="Cambria Math" panose="02040503050406030204" pitchFamily="18" charset="0"/>
                        <a:ea typeface="Cambria Math" panose="02040503050406030204" pitchFamily="18" charset="0"/>
                        <a:sym typeface="Symbol" panose="05050102010706020507" pitchFamily="18" charset="2"/>
                      </a:rPr>
                      <m:t>[</m:t>
                    </m:r>
                    <m:r>
                      <m:rPr>
                        <m:sty m:val="p"/>
                      </m:rPr>
                      <a:rPr lang="es-ES">
                        <a:latin typeface="Cambria Math" panose="02040503050406030204" pitchFamily="18" charset="0"/>
                        <a:ea typeface="Cambria Math" panose="02040503050406030204" pitchFamily="18" charset="0"/>
                        <a:sym typeface="Symbol" panose="05050102010706020507" pitchFamily="18" charset="2"/>
                      </a:rPr>
                      <m:t>C</m:t>
                    </m:r>
                    <m:r>
                      <a:rPr lang="es-ES">
                        <a:latin typeface="Cambria Math" panose="02040503050406030204" pitchFamily="18" charset="0"/>
                        <a:ea typeface="Cambria Math" panose="02040503050406030204" pitchFamily="18" charset="0"/>
                        <a:sym typeface="Symbol" panose="05050102010706020507" pitchFamily="18" charset="2"/>
                      </a:rPr>
                      <m:t>]</m:t>
                    </m:r>
                  </m:oMath>
                </a14:m>
                <a:r>
                  <a:rPr lang="en-GB" dirty="0">
                    <a:sym typeface="Symbol" panose="05050102010706020507" pitchFamily="18" charset="2"/>
                  </a:rPr>
                  <a:t>	(12)</a:t>
                </a:r>
              </a:p>
              <a:p>
                <a:endParaRPr lang="en-GB" dirty="0"/>
              </a:p>
            </p:txBody>
          </p:sp>
        </mc:Choice>
        <mc:Fallback xmlns="">
          <p:sp>
            <p:nvSpPr>
              <p:cNvPr id="5" name="CuadroTexto 4">
                <a:extLst>
                  <a:ext uri="{FF2B5EF4-FFF2-40B4-BE49-F238E27FC236}">
                    <a16:creationId xmlns:a16="http://schemas.microsoft.com/office/drawing/2014/main" id="{7A4D3818-F218-8C48-A56B-D16E4511F931}"/>
                  </a:ext>
                </a:extLst>
              </p:cNvPr>
              <p:cNvSpPr txBox="1">
                <a:spLocks noRot="1" noChangeAspect="1" noMove="1" noResize="1" noEditPoints="1" noAdjustHandles="1" noChangeArrowheads="1" noChangeShapeType="1" noTextEdit="1"/>
              </p:cNvSpPr>
              <p:nvPr/>
            </p:nvSpPr>
            <p:spPr>
              <a:xfrm>
                <a:off x="525295" y="4638892"/>
                <a:ext cx="7973812" cy="1915011"/>
              </a:xfrm>
              <a:prstGeom prst="rect">
                <a:avLst/>
              </a:prstGeom>
              <a:blipFill>
                <a:blip r:embed="rId5"/>
                <a:stretch>
                  <a:fillRect l="-477" t="-658"/>
                </a:stretch>
              </a:blipFill>
            </p:spPr>
            <p:txBody>
              <a:bodyPr/>
              <a:lstStyle/>
              <a:p>
                <a:r>
                  <a:rPr lang="en-GB">
                    <a:noFill/>
                  </a:rPr>
                  <a:t> </a:t>
                </a:r>
              </a:p>
            </p:txBody>
          </p:sp>
        </mc:Fallback>
      </mc:AlternateContent>
      <p:sp>
        <p:nvSpPr>
          <p:cNvPr id="9" name="CuadroTexto 8">
            <a:extLst>
              <a:ext uri="{FF2B5EF4-FFF2-40B4-BE49-F238E27FC236}">
                <a16:creationId xmlns:a16="http://schemas.microsoft.com/office/drawing/2014/main" id="{E7B67018-1A8B-4906-95D2-B5BD3EE7C0E2}"/>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361000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US" b="1">
                <a:solidFill>
                  <a:srgbClr val="002060"/>
                </a:solidFill>
              </a:rPr>
              <a:t>Statistical Formulation</a:t>
            </a:r>
            <a:endParaRPr lang="en-US" b="1">
              <a:solidFill>
                <a:schemeClr val="accent2"/>
              </a:solidFill>
              <a:latin typeface="Verdana" pitchFamily="34" charset="0"/>
            </a:endParaRP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D09854F6-CAF9-4187-8134-B194B97DEBA7}"/>
                  </a:ext>
                </a:extLst>
              </p:cNvPr>
              <p:cNvSpPr txBox="1"/>
              <p:nvPr/>
            </p:nvSpPr>
            <p:spPr>
              <a:xfrm>
                <a:off x="430402" y="587938"/>
                <a:ext cx="8578131" cy="1621149"/>
              </a:xfrm>
              <a:prstGeom prst="rect">
                <a:avLst/>
              </a:prstGeom>
              <a:noFill/>
              <a:ln>
                <a:noFill/>
              </a:ln>
            </p:spPr>
            <p:txBody>
              <a:bodyPr wrap="square" rtlCol="0">
                <a:spAutoFit/>
              </a:bodyPr>
              <a:lstStyle/>
              <a:p>
                <a:pPr>
                  <a:spcBef>
                    <a:spcPts val="1200"/>
                  </a:spcBef>
                  <a:spcAft>
                    <a:spcPts val="1200"/>
                  </a:spcAft>
                </a:pPr>
                <a:r>
                  <a:rPr lang="en-GB" dirty="0"/>
                  <a:t>The average velocity for crossing the dividing surface (</a:t>
                </a:r>
                <a14:m>
                  <m:oMath xmlns:m="http://schemas.openxmlformats.org/officeDocument/2006/math">
                    <m:d>
                      <m:dPr>
                        <m:begChr m:val="⟨"/>
                        <m:endChr m:val="⟩"/>
                        <m:ctrlPr>
                          <a:rPr lang="es-ES" i="1">
                            <a:latin typeface="Cambria Math" panose="02040503050406030204" pitchFamily="18" charset="0"/>
                            <a:sym typeface="Symbol" panose="05050102010706020507" pitchFamily="18" charset="2"/>
                          </a:rPr>
                        </m:ctrlPr>
                      </m:dPr>
                      <m:e>
                        <m:sSub>
                          <m:sSubPr>
                            <m:ctrlPr>
                              <a:rPr lang="es-ES" i="1">
                                <a:latin typeface="Cambria Math" panose="02040503050406030204" pitchFamily="18" charset="0"/>
                                <a:sym typeface="Symbol" panose="05050102010706020507" pitchFamily="18" charset="2"/>
                              </a:rPr>
                            </m:ctrlPr>
                          </m:sSubPr>
                          <m:e>
                            <m:r>
                              <a:rPr lang="es-ES">
                                <a:latin typeface="Cambria Math" panose="02040503050406030204" pitchFamily="18" charset="0"/>
                                <a:sym typeface="Symbol" panose="05050102010706020507" pitchFamily="18" charset="2"/>
                              </a:rPr>
                              <m:t>𝑣</m:t>
                            </m:r>
                          </m:e>
                          <m:sub>
                            <m:r>
                              <a:rPr lang="es-ES">
                                <a:latin typeface="Cambria Math" panose="02040503050406030204" pitchFamily="18" charset="0"/>
                                <a:sym typeface="Symbol" panose="05050102010706020507" pitchFamily="18" charset="2"/>
                              </a:rPr>
                              <m:t>𝑠</m:t>
                            </m:r>
                          </m:sub>
                        </m:sSub>
                      </m:e>
                    </m:d>
                  </m:oMath>
                </a14:m>
                <a:r>
                  <a:rPr lang="en-GB" dirty="0"/>
                  <a:t>) is (kinetic theory of gases):</a:t>
                </a:r>
              </a:p>
              <a:p>
                <a:pPr>
                  <a:spcBef>
                    <a:spcPts val="1200"/>
                  </a:spcBef>
                  <a:spcAft>
                    <a:spcPts val="1200"/>
                  </a:spcAft>
                </a:pPr>
                <a:r>
                  <a:rPr lang="es-ES" dirty="0">
                    <a:sym typeface="Symbol" panose="05050102010706020507" pitchFamily="18" charset="2"/>
                  </a:rPr>
                  <a:t>	</a:t>
                </a:r>
                <a14:m>
                  <m:oMath xmlns:m="http://schemas.openxmlformats.org/officeDocument/2006/math">
                    <m:d>
                      <m:dPr>
                        <m:begChr m:val="⟨"/>
                        <m:endChr m:val="⟩"/>
                        <m:ctrlPr>
                          <a:rPr lang="es-ES" i="1">
                            <a:latin typeface="Cambria Math" panose="02040503050406030204" pitchFamily="18" charset="0"/>
                            <a:sym typeface="Symbol" panose="05050102010706020507" pitchFamily="18" charset="2"/>
                          </a:rPr>
                        </m:ctrlPr>
                      </m:dPr>
                      <m:e>
                        <m:sSub>
                          <m:sSubPr>
                            <m:ctrlPr>
                              <a:rPr lang="es-ES" i="1">
                                <a:latin typeface="Cambria Math" panose="02040503050406030204" pitchFamily="18" charset="0"/>
                                <a:sym typeface="Symbol" panose="05050102010706020507" pitchFamily="18" charset="2"/>
                              </a:rPr>
                            </m:ctrlPr>
                          </m:sSubPr>
                          <m:e>
                            <m:r>
                              <a:rPr lang="es-ES">
                                <a:latin typeface="Cambria Math" panose="02040503050406030204" pitchFamily="18" charset="0"/>
                                <a:sym typeface="Symbol" panose="05050102010706020507" pitchFamily="18" charset="2"/>
                              </a:rPr>
                              <m:t>𝑣</m:t>
                            </m:r>
                          </m:e>
                          <m:sub>
                            <m:r>
                              <a:rPr lang="es-ES">
                                <a:latin typeface="Cambria Math" panose="02040503050406030204" pitchFamily="18" charset="0"/>
                                <a:sym typeface="Symbol" panose="05050102010706020507" pitchFamily="18" charset="2"/>
                              </a:rPr>
                              <m:t>𝑠</m:t>
                            </m:r>
                          </m:sub>
                        </m:sSub>
                      </m:e>
                    </m:d>
                    <m:r>
                      <a:rPr lang="es-ES" b="0" i="1" smtClean="0">
                        <a:latin typeface="Cambria Math" panose="02040503050406030204" pitchFamily="18" charset="0"/>
                        <a:sym typeface="Symbol" panose="05050102010706020507" pitchFamily="18" charset="2"/>
                      </a:rPr>
                      <m:t>=</m:t>
                    </m:r>
                    <m:f>
                      <m:fPr>
                        <m:ctrlPr>
                          <a:rPr lang="es-ES" b="0" i="1" smtClean="0">
                            <a:latin typeface="Cambria Math" panose="02040503050406030204" pitchFamily="18" charset="0"/>
                            <a:sym typeface="Symbol" panose="05050102010706020507" pitchFamily="18" charset="2"/>
                          </a:rPr>
                        </m:ctrlPr>
                      </m:fPr>
                      <m:num>
                        <m:nary>
                          <m:naryPr>
                            <m:ctrlPr>
                              <a:rPr lang="es-ES" b="0" i="1" smtClean="0">
                                <a:latin typeface="Cambria Math" panose="02040503050406030204" pitchFamily="18" charset="0"/>
                                <a:sym typeface="Symbol" panose="05050102010706020507" pitchFamily="18" charset="2"/>
                              </a:rPr>
                            </m:ctrlPr>
                          </m:naryPr>
                          <m:sub>
                            <m:r>
                              <m:rPr>
                                <m:brk m:alnAt="23"/>
                              </m:rPr>
                              <a:rPr lang="es-ES" b="0" i="1" smtClean="0">
                                <a:latin typeface="Cambria Math" panose="02040503050406030204" pitchFamily="18" charset="0"/>
                                <a:sym typeface="Symbol" panose="05050102010706020507" pitchFamily="18" charset="2"/>
                              </a:rPr>
                              <m:t>0</m:t>
                            </m:r>
                          </m:sub>
                          <m:sup>
                            <m:r>
                              <a:rPr lang="es-ES" b="0" i="1" smtClean="0">
                                <a:latin typeface="Cambria Math" panose="02040503050406030204" pitchFamily="18" charset="0"/>
                                <a:ea typeface="Cambria Math" panose="02040503050406030204" pitchFamily="18" charset="0"/>
                                <a:sym typeface="Symbol" panose="05050102010706020507" pitchFamily="18" charset="2"/>
                              </a:rPr>
                              <m:t>∞</m:t>
                            </m:r>
                          </m:sup>
                          <m:e>
                            <m:sSub>
                              <m:sSubPr>
                                <m:ctrlPr>
                                  <a:rPr lang="es-ES" b="0" i="1" smtClean="0">
                                    <a:latin typeface="Cambria Math" panose="02040503050406030204" pitchFamily="18" charset="0"/>
                                    <a:sym typeface="Symbol" panose="05050102010706020507" pitchFamily="18" charset="2"/>
                                  </a:rPr>
                                </m:ctrlPr>
                              </m:sSubPr>
                              <m:e>
                                <m:r>
                                  <a:rPr lang="es-ES" b="0" i="1" smtClean="0">
                                    <a:latin typeface="Cambria Math" panose="02040503050406030204" pitchFamily="18" charset="0"/>
                                    <a:sym typeface="Symbol" panose="05050102010706020507" pitchFamily="18" charset="2"/>
                                  </a:rPr>
                                  <m:t>𝑣</m:t>
                                </m:r>
                              </m:e>
                              <m:sub>
                                <m:r>
                                  <a:rPr lang="es-ES" b="0" i="1" smtClean="0">
                                    <a:latin typeface="Cambria Math" panose="02040503050406030204" pitchFamily="18" charset="0"/>
                                    <a:sym typeface="Symbol" panose="05050102010706020507" pitchFamily="18" charset="2"/>
                                  </a:rPr>
                                  <m:t>𝑠</m:t>
                                </m:r>
                              </m:sub>
                            </m:sSub>
                            <m:sSup>
                              <m:sSupPr>
                                <m:ctrlPr>
                                  <a:rPr lang="es-ES" b="0" i="1" smtClean="0">
                                    <a:latin typeface="Cambria Math" panose="02040503050406030204" pitchFamily="18" charset="0"/>
                                    <a:sym typeface="Symbol" panose="05050102010706020507" pitchFamily="18" charset="2"/>
                                  </a:rPr>
                                </m:ctrlPr>
                              </m:sSupPr>
                              <m:e>
                                <m:r>
                                  <a:rPr lang="es-ES" b="0" i="1" smtClean="0">
                                    <a:latin typeface="Cambria Math" panose="02040503050406030204" pitchFamily="18" charset="0"/>
                                    <a:sym typeface="Symbol" panose="05050102010706020507" pitchFamily="18" charset="2"/>
                                  </a:rPr>
                                  <m:t>𝑒</m:t>
                                </m:r>
                              </m:e>
                              <m:sup>
                                <m:r>
                                  <a:rPr lang="es-ES" b="0" i="1" smtClean="0">
                                    <a:latin typeface="Cambria Math" panose="02040503050406030204" pitchFamily="18" charset="0"/>
                                    <a:sym typeface="Symbol" panose="05050102010706020507" pitchFamily="18" charset="2"/>
                                  </a:rPr>
                                  <m:t>(−</m:t>
                                </m:r>
                                <m:f>
                                  <m:fPr>
                                    <m:ctrlPr>
                                      <a:rPr lang="es-ES" b="0" i="1" smtClean="0">
                                        <a:latin typeface="Cambria Math" panose="02040503050406030204" pitchFamily="18" charset="0"/>
                                        <a:sym typeface="Symbol" panose="05050102010706020507" pitchFamily="18" charset="2"/>
                                      </a:rPr>
                                    </m:ctrlPr>
                                  </m:fPr>
                                  <m:num>
                                    <m:sSub>
                                      <m:sSubPr>
                                        <m:ctrlPr>
                                          <a:rPr lang="es-ES" b="0" i="1" smtClean="0">
                                            <a:latin typeface="Cambria Math" panose="02040503050406030204" pitchFamily="18" charset="0"/>
                                            <a:sym typeface="Symbol" panose="05050102010706020507" pitchFamily="18" charset="2"/>
                                          </a:rPr>
                                        </m:ctrlPr>
                                      </m:sSubPr>
                                      <m:e>
                                        <m:r>
                                          <a:rPr lang="es-ES" b="0" i="1" smtClean="0">
                                            <a:latin typeface="Cambria Math" panose="02040503050406030204" pitchFamily="18" charset="0"/>
                                            <a:ea typeface="Cambria Math" panose="02040503050406030204" pitchFamily="18" charset="0"/>
                                            <a:sym typeface="Symbol" panose="05050102010706020507" pitchFamily="18" charset="2"/>
                                          </a:rPr>
                                          <m:t>𝜇</m:t>
                                        </m:r>
                                      </m:e>
                                      <m:sub>
                                        <m:r>
                                          <a:rPr lang="es-ES" b="0" i="1" smtClean="0">
                                            <a:latin typeface="Cambria Math" panose="02040503050406030204" pitchFamily="18" charset="0"/>
                                            <a:sym typeface="Symbol" panose="05050102010706020507" pitchFamily="18" charset="2"/>
                                          </a:rPr>
                                          <m:t>𝑠</m:t>
                                        </m:r>
                                      </m:sub>
                                    </m:sSub>
                                    <m:sSubSup>
                                      <m:sSubSupPr>
                                        <m:ctrlPr>
                                          <a:rPr lang="es-ES" b="0" i="1" smtClean="0">
                                            <a:latin typeface="Cambria Math" panose="02040503050406030204" pitchFamily="18" charset="0"/>
                                            <a:sym typeface="Symbol" panose="05050102010706020507" pitchFamily="18" charset="2"/>
                                          </a:rPr>
                                        </m:ctrlPr>
                                      </m:sSubSupPr>
                                      <m:e>
                                        <m:r>
                                          <a:rPr lang="es-ES" b="0" i="1" smtClean="0">
                                            <a:latin typeface="Cambria Math" panose="02040503050406030204" pitchFamily="18" charset="0"/>
                                            <a:sym typeface="Symbol" panose="05050102010706020507" pitchFamily="18" charset="2"/>
                                          </a:rPr>
                                          <m:t>𝑣</m:t>
                                        </m:r>
                                      </m:e>
                                      <m:sub>
                                        <m:r>
                                          <a:rPr lang="es-ES" b="0" i="1" smtClean="0">
                                            <a:latin typeface="Cambria Math" panose="02040503050406030204" pitchFamily="18" charset="0"/>
                                            <a:sym typeface="Symbol" panose="05050102010706020507" pitchFamily="18" charset="2"/>
                                          </a:rPr>
                                          <m:t>𝑠</m:t>
                                        </m:r>
                                      </m:sub>
                                      <m:sup>
                                        <m:r>
                                          <a:rPr lang="es-ES" b="0" i="1" smtClean="0">
                                            <a:latin typeface="Cambria Math" panose="02040503050406030204" pitchFamily="18" charset="0"/>
                                            <a:sym typeface="Symbol" panose="05050102010706020507" pitchFamily="18" charset="2"/>
                                          </a:rPr>
                                          <m:t>2</m:t>
                                        </m:r>
                                      </m:sup>
                                    </m:sSubSup>
                                  </m:num>
                                  <m:den>
                                    <m:r>
                                      <a:rPr lang="es-ES" b="0" i="1" smtClean="0">
                                        <a:latin typeface="Cambria Math" panose="02040503050406030204" pitchFamily="18" charset="0"/>
                                        <a:sym typeface="Symbol" panose="05050102010706020507" pitchFamily="18" charset="2"/>
                                      </a:rPr>
                                      <m:t>2</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b="0" i="1" smtClean="0">
                                        <a:latin typeface="Cambria Math" panose="02040503050406030204" pitchFamily="18" charset="0"/>
                                        <a:sym typeface="Symbol" panose="05050102010706020507" pitchFamily="18" charset="2"/>
                                      </a:rPr>
                                      <m:t>𝑇</m:t>
                                    </m:r>
                                  </m:den>
                                </m:f>
                                <m:r>
                                  <a:rPr lang="es-ES" b="0" i="1" smtClean="0">
                                    <a:latin typeface="Cambria Math" panose="02040503050406030204" pitchFamily="18" charset="0"/>
                                    <a:sym typeface="Symbol" panose="05050102010706020507" pitchFamily="18" charset="2"/>
                                  </a:rPr>
                                  <m:t>)</m:t>
                                </m:r>
                              </m:sup>
                            </m:sSup>
                            <m:r>
                              <a:rPr lang="es-ES" b="0" i="1" smtClean="0">
                                <a:latin typeface="Cambria Math" panose="02040503050406030204" pitchFamily="18" charset="0"/>
                                <a:sym typeface="Symbol" panose="05050102010706020507" pitchFamily="18" charset="2"/>
                              </a:rPr>
                              <m:t>𝑑</m:t>
                            </m:r>
                            <m:sSub>
                              <m:sSubPr>
                                <m:ctrlPr>
                                  <a:rPr lang="es-ES" b="0" i="1" smtClean="0">
                                    <a:latin typeface="Cambria Math" panose="02040503050406030204" pitchFamily="18" charset="0"/>
                                    <a:sym typeface="Symbol" panose="05050102010706020507" pitchFamily="18" charset="2"/>
                                  </a:rPr>
                                </m:ctrlPr>
                              </m:sSubPr>
                              <m:e>
                                <m:r>
                                  <a:rPr lang="es-ES" b="0" i="1" smtClean="0">
                                    <a:latin typeface="Cambria Math" panose="02040503050406030204" pitchFamily="18" charset="0"/>
                                    <a:sym typeface="Symbol" panose="05050102010706020507" pitchFamily="18" charset="2"/>
                                  </a:rPr>
                                  <m:t>𝑣</m:t>
                                </m:r>
                              </m:e>
                              <m:sub>
                                <m:r>
                                  <a:rPr lang="es-ES" b="0" i="1" smtClean="0">
                                    <a:latin typeface="Cambria Math" panose="02040503050406030204" pitchFamily="18" charset="0"/>
                                    <a:sym typeface="Symbol" panose="05050102010706020507" pitchFamily="18" charset="2"/>
                                  </a:rPr>
                                  <m:t>𝑠</m:t>
                                </m:r>
                              </m:sub>
                            </m:sSub>
                          </m:e>
                        </m:nary>
                      </m:num>
                      <m:den>
                        <m:nary>
                          <m:naryPr>
                            <m:ctrlPr>
                              <a:rPr lang="es-ES" i="1">
                                <a:latin typeface="Cambria Math" panose="02040503050406030204" pitchFamily="18" charset="0"/>
                                <a:sym typeface="Symbol" panose="05050102010706020507" pitchFamily="18" charset="2"/>
                              </a:rPr>
                            </m:ctrlPr>
                          </m:naryPr>
                          <m:sub>
                            <m:r>
                              <m:rPr>
                                <m:brk m:alnAt="23"/>
                              </m:rPr>
                              <a:rPr lang="es-ES" i="1">
                                <a:latin typeface="Cambria Math" panose="02040503050406030204" pitchFamily="18" charset="0"/>
                                <a:sym typeface="Symbol" panose="05050102010706020507" pitchFamily="18" charset="2"/>
                              </a:rPr>
                              <m:t>0</m:t>
                            </m:r>
                          </m:sub>
                          <m:sup>
                            <m:r>
                              <a:rPr lang="es-ES" i="1">
                                <a:latin typeface="Cambria Math" panose="02040503050406030204" pitchFamily="18" charset="0"/>
                                <a:ea typeface="Cambria Math" panose="02040503050406030204" pitchFamily="18" charset="0"/>
                                <a:sym typeface="Symbol" panose="05050102010706020507" pitchFamily="18" charset="2"/>
                              </a:rPr>
                              <m:t>∞</m:t>
                            </m:r>
                          </m:sup>
                          <m:e>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𝑒</m:t>
                                </m:r>
                              </m:e>
                              <m:sup>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𝜇</m:t>
                                        </m:r>
                                      </m:e>
                                      <m:sub>
                                        <m:r>
                                          <a:rPr lang="es-ES" i="1">
                                            <a:latin typeface="Cambria Math" panose="02040503050406030204" pitchFamily="18" charset="0"/>
                                            <a:sym typeface="Symbol" panose="05050102010706020507" pitchFamily="18" charset="2"/>
                                          </a:rPr>
                                          <m:t>𝑠</m:t>
                                        </m:r>
                                      </m:sub>
                                    </m:sSub>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𝑣</m:t>
                                        </m:r>
                                      </m:e>
                                      <m:sub>
                                        <m:r>
                                          <a:rPr lang="es-ES" i="1">
                                            <a:latin typeface="Cambria Math" panose="02040503050406030204" pitchFamily="18" charset="0"/>
                                            <a:sym typeface="Symbol" panose="05050102010706020507" pitchFamily="18" charset="2"/>
                                          </a:rPr>
                                          <m:t>𝑠</m:t>
                                        </m:r>
                                      </m:sub>
                                      <m:sup>
                                        <m:r>
                                          <a:rPr lang="es-ES" i="1">
                                            <a:latin typeface="Cambria Math" panose="02040503050406030204" pitchFamily="18" charset="0"/>
                                            <a:sym typeface="Symbol" panose="05050102010706020507" pitchFamily="18" charset="2"/>
                                          </a:rPr>
                                          <m:t>2</m:t>
                                        </m:r>
                                      </m:sup>
                                    </m:sSubSup>
                                  </m:num>
                                  <m:den>
                                    <m:r>
                                      <a:rPr lang="es-ES" i="1">
                                        <a:latin typeface="Cambria Math" panose="02040503050406030204" pitchFamily="18" charset="0"/>
                                        <a:sym typeface="Symbol" panose="05050102010706020507" pitchFamily="18" charset="2"/>
                                      </a:rPr>
                                      <m:t>2</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sym typeface="Symbol" panose="05050102010706020507" pitchFamily="18" charset="2"/>
                                      </a:rPr>
                                      <m:t>𝑇</m:t>
                                    </m:r>
                                  </m:den>
                                </m:f>
                                <m:r>
                                  <a:rPr lang="es-ES" i="1">
                                    <a:latin typeface="Cambria Math" panose="02040503050406030204" pitchFamily="18" charset="0"/>
                                    <a:sym typeface="Symbol" panose="05050102010706020507" pitchFamily="18" charset="2"/>
                                  </a:rPr>
                                  <m:t>)</m:t>
                                </m:r>
                              </m:sup>
                            </m:sSup>
                            <m:r>
                              <a:rPr lang="es-ES" i="1">
                                <a:latin typeface="Cambria Math" panose="02040503050406030204" pitchFamily="18" charset="0"/>
                                <a:sym typeface="Symbol" panose="05050102010706020507" pitchFamily="18" charset="2"/>
                              </a:rPr>
                              <m:t>𝑑</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𝑣</m:t>
                                </m:r>
                              </m:e>
                              <m:sub>
                                <m:r>
                                  <a:rPr lang="es-ES" i="1">
                                    <a:latin typeface="Cambria Math" panose="02040503050406030204" pitchFamily="18" charset="0"/>
                                    <a:sym typeface="Symbol" panose="05050102010706020507" pitchFamily="18" charset="2"/>
                                  </a:rPr>
                                  <m:t>𝑠</m:t>
                                </m:r>
                              </m:sub>
                            </m:sSub>
                          </m:e>
                        </m:nary>
                      </m:den>
                    </m:f>
                    <m:r>
                      <a:rPr lang="es-ES" b="0" i="1" smtClean="0">
                        <a:latin typeface="Cambria Math" panose="02040503050406030204" pitchFamily="18" charset="0"/>
                        <a:sym typeface="Symbol" panose="05050102010706020507" pitchFamily="18" charset="2"/>
                      </a:rPr>
                      <m:t>=</m:t>
                    </m:r>
                    <m:sSup>
                      <m:sSupPr>
                        <m:ctrlPr>
                          <a:rPr lang="es-ES" b="0" i="1" smtClean="0">
                            <a:latin typeface="Cambria Math" panose="02040503050406030204" pitchFamily="18" charset="0"/>
                            <a:sym typeface="Symbol" panose="05050102010706020507" pitchFamily="18" charset="2"/>
                          </a:rPr>
                        </m:ctrlPr>
                      </m:sSupPr>
                      <m:e>
                        <m:d>
                          <m:dPr>
                            <m:ctrlPr>
                              <a:rPr lang="es-ES" b="0" i="1" smtClean="0">
                                <a:latin typeface="Cambria Math" panose="02040503050406030204" pitchFamily="18" charset="0"/>
                                <a:sym typeface="Symbol" panose="05050102010706020507" pitchFamily="18" charset="2"/>
                              </a:rPr>
                            </m:ctrlPr>
                          </m:dPr>
                          <m:e>
                            <m:f>
                              <m:fPr>
                                <m:ctrlPr>
                                  <a:rPr lang="es-ES" b="0" i="1" smtClean="0">
                                    <a:latin typeface="Cambria Math" panose="02040503050406030204" pitchFamily="18" charset="0"/>
                                    <a:sym typeface="Symbol" panose="05050102010706020507" pitchFamily="18" charset="2"/>
                                  </a:rPr>
                                </m:ctrlPr>
                              </m:fPr>
                              <m:num>
                                <m:r>
                                  <a:rPr lang="es-ES" b="0" i="1" smtClean="0">
                                    <a:latin typeface="Cambria Math" panose="02040503050406030204" pitchFamily="18" charset="0"/>
                                    <a:sym typeface="Symbol" panose="05050102010706020507" pitchFamily="18" charset="2"/>
                                  </a:rPr>
                                  <m:t>2</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b="0" i="1" smtClean="0">
                                    <a:latin typeface="Cambria Math" panose="02040503050406030204" pitchFamily="18" charset="0"/>
                                    <a:sym typeface="Symbol" panose="05050102010706020507" pitchFamily="18" charset="2"/>
                                  </a:rPr>
                                  <m:t>𝑇</m:t>
                                </m:r>
                              </m:num>
                              <m:den>
                                <m:r>
                                  <a:rPr lang="es-ES" b="0" i="1" smtClean="0">
                                    <a:latin typeface="Cambria Math" panose="02040503050406030204" pitchFamily="18" charset="0"/>
                                    <a:ea typeface="Cambria Math" panose="02040503050406030204" pitchFamily="18" charset="0"/>
                                    <a:sym typeface="Symbol" panose="05050102010706020507" pitchFamily="18" charset="2"/>
                                  </a:rPr>
                                  <m:t>𝜋</m:t>
                                </m:r>
                                <m:sSub>
                                  <m:sSubPr>
                                    <m:ctrlPr>
                                      <a:rPr lang="es-ES" b="0" i="1" smtClean="0">
                                        <a:latin typeface="Cambria Math" panose="02040503050406030204" pitchFamily="18" charset="0"/>
                                        <a:ea typeface="Cambria Math" panose="02040503050406030204" pitchFamily="18" charset="0"/>
                                        <a:sym typeface="Symbol" panose="05050102010706020507" pitchFamily="18" charset="2"/>
                                      </a:rPr>
                                    </m:ctrlPr>
                                  </m:sSubPr>
                                  <m:e>
                                    <m:r>
                                      <a:rPr lang="es-ES" b="0" i="1" smtClean="0">
                                        <a:latin typeface="Cambria Math" panose="02040503050406030204" pitchFamily="18" charset="0"/>
                                        <a:ea typeface="Cambria Math" panose="02040503050406030204" pitchFamily="18" charset="0"/>
                                        <a:sym typeface="Symbol" panose="05050102010706020507" pitchFamily="18" charset="2"/>
                                      </a:rPr>
                                      <m:t>𝜇</m:t>
                                    </m:r>
                                  </m:e>
                                  <m:sub>
                                    <m:r>
                                      <a:rPr lang="es-ES" b="0" i="1" smtClean="0">
                                        <a:latin typeface="Cambria Math" panose="02040503050406030204" pitchFamily="18" charset="0"/>
                                        <a:ea typeface="Cambria Math" panose="02040503050406030204" pitchFamily="18" charset="0"/>
                                        <a:sym typeface="Symbol" panose="05050102010706020507" pitchFamily="18" charset="2"/>
                                      </a:rPr>
                                      <m:t>𝑠</m:t>
                                    </m:r>
                                  </m:sub>
                                </m:sSub>
                              </m:den>
                            </m:f>
                          </m:e>
                        </m:d>
                      </m:e>
                      <m:sup>
                        <m:r>
                          <a:rPr lang="es-ES" b="0" i="1" smtClean="0">
                            <a:latin typeface="Cambria Math" panose="02040503050406030204" pitchFamily="18" charset="0"/>
                            <a:sym typeface="Symbol" panose="05050102010706020507" pitchFamily="18" charset="2"/>
                          </a:rPr>
                          <m:t>1/2</m:t>
                        </m:r>
                      </m:sup>
                    </m:sSup>
                  </m:oMath>
                </a14:m>
                <a:r>
                  <a:rPr lang="en-GB" dirty="0">
                    <a:sym typeface="Symbol" panose="05050102010706020507" pitchFamily="18" charset="2"/>
                  </a:rPr>
                  <a:t>				(13)</a:t>
                </a:r>
              </a:p>
            </p:txBody>
          </p:sp>
        </mc:Choice>
        <mc:Fallback xmlns="">
          <p:sp>
            <p:nvSpPr>
              <p:cNvPr id="4" name="CuadroTexto 3">
                <a:extLst>
                  <a:ext uri="{FF2B5EF4-FFF2-40B4-BE49-F238E27FC236}">
                    <a16:creationId xmlns:a16="http://schemas.microsoft.com/office/drawing/2014/main" id="{D09854F6-CAF9-4187-8134-B194B97DEBA7}"/>
                  </a:ext>
                </a:extLst>
              </p:cNvPr>
              <p:cNvSpPr txBox="1">
                <a:spLocks noRot="1" noChangeAspect="1" noMove="1" noResize="1" noEditPoints="1" noAdjustHandles="1" noChangeArrowheads="1" noChangeShapeType="1" noTextEdit="1"/>
              </p:cNvSpPr>
              <p:nvPr/>
            </p:nvSpPr>
            <p:spPr>
              <a:xfrm>
                <a:off x="430402" y="587938"/>
                <a:ext cx="8578131" cy="1621149"/>
              </a:xfrm>
              <a:prstGeom prst="rect">
                <a:avLst/>
              </a:prstGeom>
              <a:blipFill>
                <a:blip r:embed="rId3"/>
                <a:stretch>
                  <a:fillRect l="-592" t="-775" b="-32558"/>
                </a:stretch>
              </a:blipFill>
              <a:ln>
                <a:noFill/>
              </a:ln>
            </p:spPr>
            <p:txBody>
              <a:bodyPr/>
              <a:lstStyle/>
              <a:p>
                <a:r>
                  <a:rPr lang="en-GB">
                    <a:noFill/>
                  </a:rPr>
                  <a:t> </a:t>
                </a:r>
              </a:p>
            </p:txBody>
          </p:sp>
        </mc:Fallback>
      </mc:AlternateContent>
      <p:sp>
        <p:nvSpPr>
          <p:cNvPr id="3" name="Marcador de número de diapositiva 2">
            <a:extLst>
              <a:ext uri="{FF2B5EF4-FFF2-40B4-BE49-F238E27FC236}">
                <a16:creationId xmlns:a16="http://schemas.microsoft.com/office/drawing/2014/main" id="{27FEC2AC-560A-46C8-A96F-D7E30F4595EB}"/>
              </a:ext>
            </a:extLst>
          </p:cNvPr>
          <p:cNvSpPr>
            <a:spLocks noGrp="1"/>
          </p:cNvSpPr>
          <p:nvPr>
            <p:ph type="sldNum" sz="quarter" idx="12"/>
          </p:nvPr>
        </p:nvSpPr>
        <p:spPr/>
        <p:txBody>
          <a:bodyPr/>
          <a:lstStyle/>
          <a:p>
            <a:fld id="{DFA4F046-044E-46E9-9F2A-D598350E22B2}" type="slidenum">
              <a:rPr lang="es-ES" smtClean="0"/>
              <a:t>6</a:t>
            </a:fld>
            <a:endParaRPr lang="es-ES"/>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4678AA89-5849-9D44-8E98-F948CF553EA2}"/>
                  </a:ext>
                </a:extLst>
              </p:cNvPr>
              <p:cNvSpPr txBox="1"/>
              <p:nvPr/>
            </p:nvSpPr>
            <p:spPr>
              <a:xfrm>
                <a:off x="430402" y="2368447"/>
                <a:ext cx="7946406" cy="1188595"/>
              </a:xfrm>
              <a:prstGeom prst="rect">
                <a:avLst/>
              </a:prstGeom>
              <a:noFill/>
            </p:spPr>
            <p:txBody>
              <a:bodyPr wrap="none" rtlCol="0">
                <a:spAutoFit/>
              </a:bodyPr>
              <a:lstStyle/>
              <a:p>
                <a:pPr>
                  <a:spcBef>
                    <a:spcPts val="1200"/>
                  </a:spcBef>
                  <a:spcAft>
                    <a:spcPts val="1200"/>
                  </a:spcAft>
                </a:pPr>
                <a:r>
                  <a:rPr lang="en-GB" dirty="0">
                    <a:sym typeface="Symbol" panose="05050102010706020507" pitchFamily="18" charset="2"/>
                  </a:rPr>
                  <a:t>Substituting expression (11) and (13) into (12), we get</a:t>
                </a:r>
              </a:p>
              <a:p>
                <a:pPr>
                  <a:spcBef>
                    <a:spcPts val="1200"/>
                  </a:spcBef>
                  <a:spcAft>
                    <a:spcPts val="1200"/>
                  </a:spcAft>
                </a:pPr>
                <a:r>
                  <a:rPr lang="en-GB" dirty="0">
                    <a:sym typeface="Symbol" panose="05050102010706020507" pitchFamily="18" charset="2"/>
                  </a:rPr>
                  <a:t>	 </a:t>
                </a:r>
                <a14:m>
                  <m:oMath xmlns:m="http://schemas.openxmlformats.org/officeDocument/2006/math">
                    <m:r>
                      <a:rPr lang="es-ES" i="1">
                        <a:latin typeface="Cambria Math" panose="02040503050406030204" pitchFamily="18" charset="0"/>
                        <a:sym typeface="Symbol" panose="05050102010706020507" pitchFamily="18" charset="2"/>
                      </a:rPr>
                      <m:t>𝑟</m:t>
                    </m:r>
                    <m:r>
                      <a:rPr lang="es-ES">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r>
                          <a:rPr lang="es-ES" i="1">
                            <a:latin typeface="Cambria Math" panose="02040503050406030204" pitchFamily="18" charset="0"/>
                            <a:ea typeface="Cambria Math" panose="02040503050406030204" pitchFamily="18" charset="0"/>
                            <a:sym typeface="Symbol" panose="05050102010706020507" pitchFamily="18" charset="2"/>
                          </a:rPr>
                          <m:t>h</m:t>
                        </m:r>
                      </m:den>
                    </m:f>
                    <m:f>
                      <m:fPr>
                        <m:ctrlPr>
                          <a:rPr lang="es-ES" i="1">
                            <a:latin typeface="Cambria Math" panose="02040503050406030204" pitchFamily="18" charset="0"/>
                            <a:sym typeface="Symbol" panose="05050102010706020507" pitchFamily="18" charset="2"/>
                          </a:rPr>
                        </m:ctrlPr>
                      </m:fPr>
                      <m:num>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𝑞</m:t>
                            </m:r>
                          </m:e>
                          <m:sub>
                            <m:r>
                              <a:rPr lang="en-GB" i="1">
                                <a:latin typeface="Cambria Math" panose="02040503050406030204" pitchFamily="18" charset="0"/>
                                <a:ea typeface="Cambria Math" panose="02040503050406030204" pitchFamily="18" charset="0"/>
                                <a:sym typeface="Symbol" panose="05050102010706020507" pitchFamily="18" charset="2"/>
                              </a:rPr>
                              <m:t>‡</m:t>
                            </m:r>
                          </m:sub>
                          <m:sup>
                            <m:r>
                              <a:rPr lang="es-ES" i="1">
                                <a:latin typeface="Cambria Math" panose="02040503050406030204" pitchFamily="18" charset="0"/>
                                <a:sym typeface="Symbol" panose="05050102010706020507" pitchFamily="18" charset="2"/>
                              </a:rPr>
                              <m:t>′</m:t>
                            </m:r>
                          </m:sup>
                        </m:sSubSup>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num>
                      <m:den>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B</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r>
                          <a:rPr lang="es-ES" i="1">
                            <a:latin typeface="Cambria Math" panose="02040503050406030204" pitchFamily="18" charset="0"/>
                            <a:sym typeface="Symbol" panose="05050102010706020507" pitchFamily="18" charset="2"/>
                          </a:rPr>
                          <m:t>)</m:t>
                        </m:r>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C</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r>
                          <a:rPr lang="es-ES" i="1">
                            <a:latin typeface="Cambria Math" panose="02040503050406030204" pitchFamily="18" charset="0"/>
                            <a:sym typeface="Symbol" panose="05050102010706020507" pitchFamily="18" charset="2"/>
                          </a:rPr>
                          <m:t>)</m:t>
                        </m:r>
                      </m:den>
                    </m:f>
                    <m:func>
                      <m:funcPr>
                        <m:ctrlPr>
                          <a:rPr lang="es-ES" i="1">
                            <a:latin typeface="Cambria Math" panose="02040503050406030204" pitchFamily="18" charset="0"/>
                            <a:sym typeface="Symbol" panose="05050102010706020507" pitchFamily="18" charset="2"/>
                          </a:rPr>
                        </m:ctrlPr>
                      </m:funcPr>
                      <m:fName>
                        <m:r>
                          <m:rPr>
                            <m:sty m:val="p"/>
                          </m:rPr>
                          <a:rPr lang="es-ES">
                            <a:latin typeface="Cambria Math" panose="02040503050406030204" pitchFamily="18" charset="0"/>
                            <a:sym typeface="Symbol" panose="05050102010706020507" pitchFamily="18" charset="2"/>
                          </a:rPr>
                          <m:t>exp</m:t>
                        </m:r>
                      </m:fName>
                      <m:e>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r>
                                  <m:rPr>
                                    <m:sty m:val="p"/>
                                  </m:rPr>
                                  <a:rPr lang="el-GR" i="1">
                                    <a:latin typeface="Cambria Math" panose="02040503050406030204" pitchFamily="18" charset="0"/>
                                    <a:ea typeface="Cambria Math" panose="02040503050406030204" pitchFamily="18" charset="0"/>
                                    <a:sym typeface="Symbol" panose="05050102010706020507" pitchFamily="18" charset="2"/>
                                  </a:rPr>
                                  <m:t>Δ</m:t>
                                </m:r>
                                <m:sSubSup>
                                  <m:sSubSupPr>
                                    <m:ctrlPr>
                                      <a:rPr lang="el-GR" i="1">
                                        <a:latin typeface="Cambria Math" panose="02040503050406030204" pitchFamily="18" charset="0"/>
                                        <a:ea typeface="Cambria Math" panose="02040503050406030204" pitchFamily="18" charset="0"/>
                                        <a:sym typeface="Symbol" panose="05050102010706020507" pitchFamily="18" charset="2"/>
                                      </a:rPr>
                                    </m:ctrlPr>
                                  </m:sSubSupPr>
                                  <m:e>
                                    <m:r>
                                      <a:rPr lang="el-GR" i="1">
                                        <a:latin typeface="Cambria Math" panose="02040503050406030204" pitchFamily="18" charset="0"/>
                                        <a:ea typeface="Cambria Math" panose="02040503050406030204" pitchFamily="18" charset="0"/>
                                        <a:sym typeface="Symbol" panose="05050102010706020507" pitchFamily="18" charset="2"/>
                                      </a:rPr>
                                      <m:t>𝜀</m:t>
                                    </m:r>
                                  </m:e>
                                  <m:sub>
                                    <m:r>
                                      <a:rPr lang="es-ES" i="1">
                                        <a:latin typeface="Cambria Math" panose="02040503050406030204" pitchFamily="18" charset="0"/>
                                        <a:ea typeface="Cambria Math" panose="02040503050406030204" pitchFamily="18" charset="0"/>
                                        <a:sym typeface="Symbol" panose="05050102010706020507" pitchFamily="18" charset="2"/>
                                      </a:rPr>
                                      <m:t>0</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num>
                              <m:den>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den>
                            </m:f>
                          </m:e>
                        </m:d>
                        <m:d>
                          <m:dPr>
                            <m:begChr m:val="["/>
                            <m:endChr m:val="]"/>
                            <m:ctrlPr>
                              <a:rPr lang="es-ES" i="1">
                                <a:latin typeface="Cambria Math" panose="02040503050406030204" pitchFamily="18" charset="0"/>
                                <a:ea typeface="Cambria Math" panose="02040503050406030204" pitchFamily="18" charset="0"/>
                                <a:sym typeface="Symbol" panose="05050102010706020507" pitchFamily="18" charset="2"/>
                              </a:rPr>
                            </m:ctrlPr>
                          </m:dPr>
                          <m:e>
                            <m:r>
                              <m:rPr>
                                <m:sty m:val="p"/>
                              </m:rPr>
                              <a:rPr lang="es-ES">
                                <a:latin typeface="Cambria Math" panose="02040503050406030204" pitchFamily="18" charset="0"/>
                                <a:ea typeface="Cambria Math" panose="02040503050406030204" pitchFamily="18" charset="0"/>
                                <a:sym typeface="Symbol" panose="05050102010706020507" pitchFamily="18" charset="2"/>
                              </a:rPr>
                              <m:t>B</m:t>
                            </m:r>
                          </m:e>
                        </m:d>
                        <m:d>
                          <m:dPr>
                            <m:begChr m:val="["/>
                            <m:endChr m:val="]"/>
                            <m:ctrlPr>
                              <a:rPr lang="es-ES" i="1">
                                <a:latin typeface="Cambria Math" panose="02040503050406030204" pitchFamily="18" charset="0"/>
                                <a:ea typeface="Cambria Math" panose="02040503050406030204" pitchFamily="18" charset="0"/>
                                <a:sym typeface="Symbol" panose="05050102010706020507" pitchFamily="18" charset="2"/>
                              </a:rPr>
                            </m:ctrlPr>
                          </m:dPr>
                          <m:e>
                            <m:r>
                              <m:rPr>
                                <m:sty m:val="p"/>
                              </m:rPr>
                              <a:rPr lang="es-ES">
                                <a:latin typeface="Cambria Math" panose="02040503050406030204" pitchFamily="18" charset="0"/>
                                <a:ea typeface="Cambria Math" panose="02040503050406030204" pitchFamily="18" charset="0"/>
                                <a:sym typeface="Symbol" panose="05050102010706020507" pitchFamily="18" charset="2"/>
                              </a:rPr>
                              <m:t>C</m:t>
                            </m:r>
                          </m:e>
                        </m:d>
                      </m:e>
                    </m:func>
                  </m:oMath>
                </a14:m>
                <a:r>
                  <a:rPr lang="en-GB" dirty="0">
                    <a:sym typeface="Symbol" panose="05050102010706020507" pitchFamily="18" charset="2"/>
                  </a:rPr>
                  <a:t>			(14)</a:t>
                </a:r>
              </a:p>
            </p:txBody>
          </p:sp>
        </mc:Choice>
        <mc:Fallback xmlns="">
          <p:sp>
            <p:nvSpPr>
              <p:cNvPr id="5" name="CuadroTexto 4">
                <a:extLst>
                  <a:ext uri="{FF2B5EF4-FFF2-40B4-BE49-F238E27FC236}">
                    <a16:creationId xmlns:a16="http://schemas.microsoft.com/office/drawing/2014/main" id="{4678AA89-5849-9D44-8E98-F948CF553EA2}"/>
                  </a:ext>
                </a:extLst>
              </p:cNvPr>
              <p:cNvSpPr txBox="1">
                <a:spLocks noRot="1" noChangeAspect="1" noMove="1" noResize="1" noEditPoints="1" noAdjustHandles="1" noChangeArrowheads="1" noChangeShapeType="1" noTextEdit="1"/>
              </p:cNvSpPr>
              <p:nvPr/>
            </p:nvSpPr>
            <p:spPr>
              <a:xfrm>
                <a:off x="430402" y="2368447"/>
                <a:ext cx="7946406" cy="1188595"/>
              </a:xfrm>
              <a:prstGeom prst="rect">
                <a:avLst/>
              </a:prstGeom>
              <a:blipFill>
                <a:blip r:embed="rId4"/>
                <a:stretch>
                  <a:fillRect l="-638" t="-1053" b="-1053"/>
                </a:stretch>
              </a:blipFill>
            </p:spPr>
            <p:txBody>
              <a:bodyPr/>
              <a:lstStyle/>
              <a:p>
                <a:r>
                  <a:rPr lang="en-GB">
                    <a:noFill/>
                  </a:rPr>
                  <a:t> </a:t>
                </a:r>
              </a:p>
            </p:txBody>
          </p:sp>
        </mc:Fallback>
      </mc:AlternateContent>
      <p:grpSp>
        <p:nvGrpSpPr>
          <p:cNvPr id="9" name="Grupo 8">
            <a:extLst>
              <a:ext uri="{FF2B5EF4-FFF2-40B4-BE49-F238E27FC236}">
                <a16:creationId xmlns:a16="http://schemas.microsoft.com/office/drawing/2014/main" id="{A3C4191E-C4BA-D048-B03C-2237E929AEBC}"/>
              </a:ext>
            </a:extLst>
          </p:cNvPr>
          <p:cNvGrpSpPr/>
          <p:nvPr/>
        </p:nvGrpSpPr>
        <p:grpSpPr>
          <a:xfrm>
            <a:off x="430402" y="3798396"/>
            <a:ext cx="7946406" cy="1384283"/>
            <a:chOff x="430402" y="3798396"/>
            <a:chExt cx="7946406" cy="1384283"/>
          </a:xfrm>
        </p:grpSpPr>
        <mc:AlternateContent xmlns:mc="http://schemas.openxmlformats.org/markup-compatibility/2006" xmlns:a14="http://schemas.microsoft.com/office/drawing/2010/main">
          <mc:Choice Requires="a14">
            <p:sp>
              <p:nvSpPr>
                <p:cNvPr id="2" name="Rectángulo 1">
                  <a:extLst>
                    <a:ext uri="{FF2B5EF4-FFF2-40B4-BE49-F238E27FC236}">
                      <a16:creationId xmlns:a16="http://schemas.microsoft.com/office/drawing/2014/main" id="{50A78A3C-DD2E-49FE-B9A4-0210ED80FEAE}"/>
                    </a:ext>
                  </a:extLst>
                </p:cNvPr>
                <p:cNvSpPr/>
                <p:nvPr/>
              </p:nvSpPr>
              <p:spPr>
                <a:xfrm>
                  <a:off x="1524647" y="4374444"/>
                  <a:ext cx="4341509" cy="808235"/>
                </a:xfrm>
                <a:prstGeom prst="rect">
                  <a:avLst/>
                </a:prstGeom>
                <a:ln w="25400">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sym typeface="Symbol" panose="05050102010706020507" pitchFamily="18" charset="2"/>
                          </a:rPr>
                          <m:t>𝑘</m:t>
                        </m:r>
                        <m:r>
                          <a:rPr lang="es-ES">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b>
                              <m:sSubPr>
                                <m:ctrlPr>
                                  <a:rPr lang="es-ES" i="1" smtClean="0">
                                    <a:latin typeface="Cambria Math" panose="02040503050406030204" pitchFamily="18" charset="0"/>
                                    <a:ea typeface="Cambria Math" panose="02040503050406030204" pitchFamily="18" charset="0"/>
                                    <a:sym typeface="Symbol" panose="05050102010706020507" pitchFamily="18" charset="2"/>
                                  </a:rPr>
                                </m:ctrlPr>
                              </m:sSubPr>
                              <m:e>
                                <m:r>
                                  <a:rPr lang="es-ES" b="0" i="1" smtClean="0">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b="0" i="0" smtClean="0">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r>
                              <a:rPr lang="es-ES" i="1">
                                <a:latin typeface="Cambria Math" panose="02040503050406030204" pitchFamily="18" charset="0"/>
                                <a:ea typeface="Cambria Math" panose="02040503050406030204" pitchFamily="18" charset="0"/>
                                <a:sym typeface="Symbol" panose="05050102010706020507" pitchFamily="18" charset="2"/>
                              </a:rPr>
                              <m:t>h</m:t>
                            </m:r>
                          </m:den>
                        </m:f>
                        <m:f>
                          <m:fPr>
                            <m:ctrlPr>
                              <a:rPr lang="es-ES" i="1">
                                <a:latin typeface="Cambria Math" panose="02040503050406030204" pitchFamily="18" charset="0"/>
                                <a:sym typeface="Symbol" panose="05050102010706020507" pitchFamily="18" charset="2"/>
                              </a:rPr>
                            </m:ctrlPr>
                          </m:fPr>
                          <m:num>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𝑞</m:t>
                                </m:r>
                              </m:e>
                              <m:sub>
                                <m:r>
                                  <a:rPr lang="en-GB" i="1">
                                    <a:latin typeface="Cambria Math" panose="02040503050406030204" pitchFamily="18" charset="0"/>
                                    <a:ea typeface="Cambria Math" panose="02040503050406030204" pitchFamily="18" charset="0"/>
                                    <a:sym typeface="Symbol" panose="05050102010706020507" pitchFamily="18" charset="2"/>
                                  </a:rPr>
                                  <m:t>‡</m:t>
                                </m:r>
                              </m:sub>
                              <m:sup>
                                <m:r>
                                  <a:rPr lang="es-ES" i="1">
                                    <a:latin typeface="Cambria Math" panose="02040503050406030204" pitchFamily="18" charset="0"/>
                                    <a:sym typeface="Symbol" panose="05050102010706020507" pitchFamily="18" charset="2"/>
                                  </a:rPr>
                                  <m:t>′</m:t>
                                </m:r>
                              </m:sup>
                            </m:sSubSup>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num>
                          <m:den>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B</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r>
                              <a:rPr lang="es-ES" i="1">
                                <a:latin typeface="Cambria Math" panose="02040503050406030204" pitchFamily="18" charset="0"/>
                                <a:sym typeface="Symbol" panose="05050102010706020507" pitchFamily="18" charset="2"/>
                              </a:rPr>
                              <m:t>)</m:t>
                            </m:r>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C</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r>
                              <a:rPr lang="es-ES" i="1">
                                <a:latin typeface="Cambria Math" panose="02040503050406030204" pitchFamily="18" charset="0"/>
                                <a:sym typeface="Symbol" panose="05050102010706020507" pitchFamily="18" charset="2"/>
                              </a:rPr>
                              <m:t>)</m:t>
                            </m:r>
                          </m:den>
                        </m:f>
                        <m:func>
                          <m:funcPr>
                            <m:ctrlPr>
                              <a:rPr lang="es-ES" i="1">
                                <a:latin typeface="Cambria Math" panose="02040503050406030204" pitchFamily="18" charset="0"/>
                                <a:sym typeface="Symbol" panose="05050102010706020507" pitchFamily="18" charset="2"/>
                              </a:rPr>
                            </m:ctrlPr>
                          </m:funcPr>
                          <m:fName>
                            <m:r>
                              <m:rPr>
                                <m:sty m:val="p"/>
                              </m:rPr>
                              <a:rPr lang="es-ES">
                                <a:latin typeface="Cambria Math" panose="02040503050406030204" pitchFamily="18" charset="0"/>
                                <a:sym typeface="Symbol" panose="05050102010706020507" pitchFamily="18" charset="2"/>
                              </a:rPr>
                              <m:t>exp</m:t>
                            </m:r>
                          </m:fName>
                          <m:e>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r>
                                      <m:rPr>
                                        <m:sty m:val="p"/>
                                      </m:rPr>
                                      <a:rPr lang="el-GR" i="1">
                                        <a:latin typeface="Cambria Math" panose="02040503050406030204" pitchFamily="18" charset="0"/>
                                        <a:ea typeface="Cambria Math" panose="02040503050406030204" pitchFamily="18" charset="0"/>
                                        <a:sym typeface="Symbol" panose="05050102010706020507" pitchFamily="18" charset="2"/>
                                      </a:rPr>
                                      <m:t>Δ</m:t>
                                    </m:r>
                                    <m:sSubSup>
                                      <m:sSubSupPr>
                                        <m:ctrlPr>
                                          <a:rPr lang="el-GR" i="1">
                                            <a:latin typeface="Cambria Math" panose="02040503050406030204" pitchFamily="18" charset="0"/>
                                            <a:ea typeface="Cambria Math" panose="02040503050406030204" pitchFamily="18" charset="0"/>
                                            <a:sym typeface="Symbol" panose="05050102010706020507" pitchFamily="18" charset="2"/>
                                          </a:rPr>
                                        </m:ctrlPr>
                                      </m:sSubSupPr>
                                      <m:e>
                                        <m:r>
                                          <a:rPr lang="el-GR" i="1">
                                            <a:latin typeface="Cambria Math" panose="02040503050406030204" pitchFamily="18" charset="0"/>
                                            <a:ea typeface="Cambria Math" panose="02040503050406030204" pitchFamily="18" charset="0"/>
                                            <a:sym typeface="Symbol" panose="05050102010706020507" pitchFamily="18" charset="2"/>
                                          </a:rPr>
                                          <m:t>𝜀</m:t>
                                        </m:r>
                                      </m:e>
                                      <m:sub>
                                        <m:r>
                                          <a:rPr lang="es-ES" i="1">
                                            <a:latin typeface="Cambria Math" panose="02040503050406030204" pitchFamily="18" charset="0"/>
                                            <a:ea typeface="Cambria Math" panose="02040503050406030204" pitchFamily="18" charset="0"/>
                                            <a:sym typeface="Symbol" panose="05050102010706020507" pitchFamily="18" charset="2"/>
                                          </a:rPr>
                                          <m:t>0</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num>
                                  <m:den>
                                    <m:sSub>
                                      <m:sSubPr>
                                        <m:ctrlPr>
                                          <a:rPr lang="es-ES" i="1" smtClean="0">
                                            <a:latin typeface="Cambria Math" panose="02040503050406030204" pitchFamily="18" charset="0"/>
                                            <a:ea typeface="Cambria Math" panose="02040503050406030204" pitchFamily="18" charset="0"/>
                                            <a:sym typeface="Symbol" panose="05050102010706020507" pitchFamily="18" charset="2"/>
                                          </a:rPr>
                                        </m:ctrlPr>
                                      </m:sSubPr>
                                      <m:e>
                                        <m:r>
                                          <a:rPr lang="es-ES" b="0" i="1" smtClean="0">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b="0" i="0" smtClean="0">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den>
                                </m:f>
                              </m:e>
                            </m:d>
                          </m:e>
                        </m:func>
                      </m:oMath>
                    </m:oMathPara>
                  </a14:m>
                  <a:endParaRPr lang="es-ES"/>
                </a:p>
              </p:txBody>
            </p:sp>
          </mc:Choice>
          <mc:Fallback xmlns="">
            <p:sp>
              <p:nvSpPr>
                <p:cNvPr id="2" name="Rectángulo 1">
                  <a:extLst>
                    <a:ext uri="{FF2B5EF4-FFF2-40B4-BE49-F238E27FC236}">
                      <a16:creationId xmlns:a16="http://schemas.microsoft.com/office/drawing/2014/main" id="{50A78A3C-DD2E-49FE-B9A4-0210ED80FEAE}"/>
                    </a:ext>
                  </a:extLst>
                </p:cNvPr>
                <p:cNvSpPr>
                  <a:spLocks noRot="1" noChangeAspect="1" noMove="1" noResize="1" noEditPoints="1" noAdjustHandles="1" noChangeArrowheads="1" noChangeShapeType="1" noTextEdit="1"/>
                </p:cNvSpPr>
                <p:nvPr/>
              </p:nvSpPr>
              <p:spPr>
                <a:xfrm>
                  <a:off x="1524647" y="4374444"/>
                  <a:ext cx="4341509" cy="808235"/>
                </a:xfrm>
                <a:prstGeom prst="rect">
                  <a:avLst/>
                </a:prstGeom>
                <a:blipFill>
                  <a:blip r:embed="rId5"/>
                  <a:stretch>
                    <a:fillRect/>
                  </a:stretch>
                </a:blipFill>
                <a:ln w="25400">
                  <a:solidFill>
                    <a:schemeClr val="accent2"/>
                  </a:solidFill>
                </a:ln>
              </p:spPr>
              <p:txBody>
                <a:bodyPr/>
                <a:lstStyle/>
                <a:p>
                  <a:r>
                    <a:rPr lang="en-GB">
                      <a:noFill/>
                    </a:rPr>
                    <a:t> </a:t>
                  </a:r>
                </a:p>
              </p:txBody>
            </p:sp>
          </mc:Fallback>
        </mc:AlternateContent>
        <p:sp>
          <p:nvSpPr>
            <p:cNvPr id="6" name="CuadroTexto 5">
              <a:extLst>
                <a:ext uri="{FF2B5EF4-FFF2-40B4-BE49-F238E27FC236}">
                  <a16:creationId xmlns:a16="http://schemas.microsoft.com/office/drawing/2014/main" id="{41DF381F-3621-6A48-9A9C-A13B7D84791E}"/>
                </a:ext>
              </a:extLst>
            </p:cNvPr>
            <p:cNvSpPr txBox="1"/>
            <p:nvPr/>
          </p:nvSpPr>
          <p:spPr>
            <a:xfrm>
              <a:off x="430402" y="3798396"/>
              <a:ext cx="7946406" cy="1292662"/>
            </a:xfrm>
            <a:prstGeom prst="rect">
              <a:avLst/>
            </a:prstGeom>
            <a:noFill/>
          </p:spPr>
          <p:txBody>
            <a:bodyPr wrap="none" rtlCol="0">
              <a:spAutoFit/>
            </a:bodyPr>
            <a:lstStyle/>
            <a:p>
              <a:pPr>
                <a:spcBef>
                  <a:spcPts val="1200"/>
                </a:spcBef>
                <a:spcAft>
                  <a:spcPts val="1200"/>
                </a:spcAft>
              </a:pPr>
              <a:r>
                <a:rPr lang="en-GB" dirty="0">
                  <a:sym typeface="Symbol" panose="05050102010706020507" pitchFamily="18" charset="2"/>
                </a:rPr>
                <a:t>And since </a:t>
              </a:r>
              <a:r>
                <a:rPr lang="en-GB" i="1" dirty="0">
                  <a:latin typeface="Times New Roman" panose="02020603050405020304" pitchFamily="18" charset="0"/>
                  <a:cs typeface="Times New Roman" panose="02020603050405020304" pitchFamily="18" charset="0"/>
                  <a:sym typeface="Symbol" panose="05050102010706020507" pitchFamily="18" charset="2"/>
                </a:rPr>
                <a:t>r</a:t>
              </a:r>
              <a:r>
                <a:rPr lang="en-GB" dirty="0">
                  <a:latin typeface="Times New Roman" panose="02020603050405020304" pitchFamily="18" charset="0"/>
                  <a:cs typeface="Times New Roman" panose="02020603050405020304" pitchFamily="18" charset="0"/>
                  <a:sym typeface="Symbol" panose="05050102010706020507" pitchFamily="18" charset="2"/>
                </a:rPr>
                <a:t> = </a:t>
              </a:r>
              <a:r>
                <a:rPr lang="en-GB" i="1" dirty="0">
                  <a:latin typeface="Times New Roman" panose="02020603050405020304" pitchFamily="18" charset="0"/>
                  <a:cs typeface="Times New Roman" panose="02020603050405020304" pitchFamily="18" charset="0"/>
                  <a:sym typeface="Symbol" panose="05050102010706020507" pitchFamily="18" charset="2"/>
                </a:rPr>
                <a:t>k</a:t>
              </a:r>
              <a:r>
                <a:rPr lang="en-GB" dirty="0">
                  <a:latin typeface="Times New Roman" panose="02020603050405020304" pitchFamily="18" charset="0"/>
                  <a:cs typeface="Times New Roman" panose="02020603050405020304" pitchFamily="18" charset="0"/>
                  <a:sym typeface="Symbol" panose="05050102010706020507" pitchFamily="18" charset="2"/>
                </a:rPr>
                <a:t>[B][C], </a:t>
              </a:r>
              <a:r>
                <a:rPr lang="en-GB" dirty="0">
                  <a:sym typeface="Symbol" panose="05050102010706020507" pitchFamily="18" charset="2"/>
                </a:rPr>
                <a:t>we finally obtain for the rate constant </a:t>
              </a:r>
              <a:r>
                <a:rPr lang="en-GB" i="1" dirty="0">
                  <a:latin typeface="Times New Roman" panose="02020603050405020304" pitchFamily="18" charset="0"/>
                  <a:cs typeface="Times New Roman" panose="02020603050405020304" pitchFamily="18" charset="0"/>
                  <a:sym typeface="Symbol" panose="05050102010706020507" pitchFamily="18" charset="2"/>
                </a:rPr>
                <a:t>k</a:t>
              </a:r>
              <a:endParaRPr lang="en-GB" i="1" baseline="-25000" dirty="0">
                <a:latin typeface="Times New Roman" panose="02020603050405020304" pitchFamily="18" charset="0"/>
                <a:cs typeface="Times New Roman" panose="02020603050405020304" pitchFamily="18" charset="0"/>
                <a:sym typeface="Symbol" panose="05050102010706020507" pitchFamily="18" charset="2"/>
              </a:endParaRPr>
            </a:p>
            <a:p>
              <a:pPr>
                <a:spcBef>
                  <a:spcPts val="1200"/>
                </a:spcBef>
                <a:spcAft>
                  <a:spcPts val="1200"/>
                </a:spcAft>
              </a:pPr>
              <a:endParaRPr lang="en-GB" sz="1200" dirty="0">
                <a:sym typeface="Symbol" panose="05050102010706020507" pitchFamily="18" charset="2"/>
              </a:endParaRPr>
            </a:p>
            <a:p>
              <a:r>
                <a:rPr lang="en-GB" sz="1200" dirty="0">
                  <a:sym typeface="Symbol" panose="05050102010706020507" pitchFamily="18" charset="2"/>
                </a:rPr>
                <a:t>								</a:t>
              </a:r>
              <a:r>
                <a:rPr lang="en-GB" dirty="0">
                  <a:sym typeface="Symbol" panose="05050102010706020507" pitchFamily="18" charset="2"/>
                </a:rPr>
                <a:t>(15)</a:t>
              </a:r>
            </a:p>
          </p:txBody>
        </p:sp>
      </p:grpSp>
      <p:sp>
        <p:nvSpPr>
          <p:cNvPr id="7" name="CuadroTexto 6">
            <a:extLst>
              <a:ext uri="{FF2B5EF4-FFF2-40B4-BE49-F238E27FC236}">
                <a16:creationId xmlns:a16="http://schemas.microsoft.com/office/drawing/2014/main" id="{76C820B7-C498-734B-B9C6-ED30431B58AE}"/>
              </a:ext>
            </a:extLst>
          </p:cNvPr>
          <p:cNvSpPr txBox="1"/>
          <p:nvPr/>
        </p:nvSpPr>
        <p:spPr>
          <a:xfrm>
            <a:off x="430402" y="5546363"/>
            <a:ext cx="8168684" cy="923330"/>
          </a:xfrm>
          <a:prstGeom prst="rect">
            <a:avLst/>
          </a:prstGeom>
          <a:noFill/>
        </p:spPr>
        <p:txBody>
          <a:bodyPr wrap="square" rtlCol="0">
            <a:spAutoFit/>
          </a:bodyPr>
          <a:lstStyle/>
          <a:p>
            <a:r>
              <a:rPr lang="en-GB" b="1" dirty="0">
                <a:solidFill>
                  <a:srgbClr val="FF0000"/>
                </a:solidFill>
                <a:sym typeface="Symbol" panose="05050102010706020507" pitchFamily="18" charset="2"/>
              </a:rPr>
              <a:t>Units:</a:t>
            </a:r>
            <a:r>
              <a:rPr lang="en-GB" dirty="0">
                <a:sym typeface="Symbol" panose="05050102010706020507" pitchFamily="18" charset="2"/>
              </a:rPr>
              <a:t> 	unimolecular: s</a:t>
            </a:r>
            <a:r>
              <a:rPr lang="en-GB" baseline="30000" dirty="0">
                <a:sym typeface="Symbol" panose="05050102010706020507" pitchFamily="18" charset="2"/>
              </a:rPr>
              <a:t>1</a:t>
            </a:r>
            <a:endParaRPr lang="en-GB" dirty="0">
              <a:sym typeface="Symbol" panose="05050102010706020507" pitchFamily="18" charset="2"/>
            </a:endParaRPr>
          </a:p>
          <a:p>
            <a:r>
              <a:rPr lang="en-GB" dirty="0">
                <a:sym typeface="Symbol" panose="05050102010706020507" pitchFamily="18" charset="2"/>
              </a:rPr>
              <a:t> 	bimolecular: M</a:t>
            </a:r>
            <a:r>
              <a:rPr lang="en-GB" baseline="30000" dirty="0">
                <a:sym typeface="Symbol" panose="05050102010706020507" pitchFamily="18" charset="2"/>
              </a:rPr>
              <a:t> 1</a:t>
            </a:r>
            <a:r>
              <a:rPr lang="en-GB" dirty="0">
                <a:sym typeface="Symbol" panose="05050102010706020507" pitchFamily="18" charset="2"/>
              </a:rPr>
              <a:t> s</a:t>
            </a:r>
            <a:r>
              <a:rPr lang="en-GB" baseline="30000" dirty="0">
                <a:sym typeface="Symbol" panose="05050102010706020507" pitchFamily="18" charset="2"/>
              </a:rPr>
              <a:t>1  </a:t>
            </a:r>
            <a:r>
              <a:rPr lang="en-GB" dirty="0">
                <a:sym typeface="Symbol" panose="05050102010706020507" pitchFamily="18" charset="2"/>
              </a:rPr>
              <a:t>(</a:t>
            </a:r>
            <a:r>
              <a:rPr lang="en-GB" dirty="0">
                <a:solidFill>
                  <a:srgbClr val="FF0000"/>
                </a:solidFill>
                <a:sym typeface="Symbol" panose="05050102010706020507" pitchFamily="18" charset="2"/>
              </a:rPr>
              <a:t>if the molecular partition functions are not divided by 	</a:t>
            </a:r>
            <a:r>
              <a:rPr lang="en-GB" i="1" dirty="0">
                <a:solidFill>
                  <a:srgbClr val="FF0000"/>
                </a:solidFill>
                <a:sym typeface="Symbol" panose="05050102010706020507" pitchFamily="18" charset="2"/>
              </a:rPr>
              <a:t>N</a:t>
            </a:r>
            <a:r>
              <a:rPr lang="en-GB" i="1" baseline="-25000" dirty="0">
                <a:solidFill>
                  <a:srgbClr val="FF0000"/>
                </a:solidFill>
                <a:sym typeface="Symbol" panose="05050102010706020507" pitchFamily="18" charset="2"/>
              </a:rPr>
              <a:t>A</a:t>
            </a:r>
            <a:r>
              <a:rPr lang="en-GB" dirty="0">
                <a:solidFill>
                  <a:srgbClr val="FF0000"/>
                </a:solidFill>
                <a:sym typeface="Symbol" panose="05050102010706020507" pitchFamily="18" charset="2"/>
              </a:rPr>
              <a:t>, the units are cm</a:t>
            </a:r>
            <a:r>
              <a:rPr lang="en-GB" baseline="30000" dirty="0">
                <a:solidFill>
                  <a:srgbClr val="FF0000"/>
                </a:solidFill>
                <a:sym typeface="Symbol" panose="05050102010706020507" pitchFamily="18" charset="2"/>
              </a:rPr>
              <a:t>3</a:t>
            </a:r>
            <a:r>
              <a:rPr lang="en-GB" dirty="0">
                <a:solidFill>
                  <a:srgbClr val="FF0000"/>
                </a:solidFill>
                <a:sym typeface="Symbol" panose="05050102010706020507" pitchFamily="18" charset="2"/>
              </a:rPr>
              <a:t>·molecule</a:t>
            </a:r>
            <a:r>
              <a:rPr lang="en-GB" baseline="30000" dirty="0">
                <a:solidFill>
                  <a:srgbClr val="FF0000"/>
                </a:solidFill>
                <a:sym typeface="Symbol" panose="05050102010706020507" pitchFamily="18" charset="2"/>
              </a:rPr>
              <a:t>1</a:t>
            </a:r>
            <a:r>
              <a:rPr lang="en-GB" dirty="0">
                <a:solidFill>
                  <a:srgbClr val="FF0000"/>
                </a:solidFill>
                <a:sym typeface="Symbol" panose="05050102010706020507" pitchFamily="18" charset="2"/>
              </a:rPr>
              <a:t>·s</a:t>
            </a:r>
            <a:r>
              <a:rPr lang="en-GB" baseline="30000" dirty="0">
                <a:solidFill>
                  <a:srgbClr val="FF0000"/>
                </a:solidFill>
                <a:sym typeface="Symbol" panose="05050102010706020507" pitchFamily="18" charset="2"/>
              </a:rPr>
              <a:t>1</a:t>
            </a:r>
            <a:r>
              <a:rPr lang="en-GB" dirty="0">
                <a:sym typeface="Symbol" panose="05050102010706020507" pitchFamily="18" charset="2"/>
              </a:rPr>
              <a:t>). </a:t>
            </a:r>
          </a:p>
        </p:txBody>
      </p:sp>
      <p:sp>
        <p:nvSpPr>
          <p:cNvPr id="12" name="CuadroTexto 11">
            <a:extLst>
              <a:ext uri="{FF2B5EF4-FFF2-40B4-BE49-F238E27FC236}">
                <a16:creationId xmlns:a16="http://schemas.microsoft.com/office/drawing/2014/main" id="{2149918B-9E77-42AE-95D4-BD54CC79B439}"/>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261931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GB" b="1">
                <a:solidFill>
                  <a:srgbClr val="002060"/>
                </a:solidFill>
              </a:rPr>
              <a:t>Thermodynamic formulation</a:t>
            </a:r>
            <a:endParaRPr lang="en-GB" b="1" baseline="30000">
              <a:solidFill>
                <a:srgbClr val="002060"/>
              </a:solidFill>
            </a:endParaRPr>
          </a:p>
        </p:txBody>
      </p:sp>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BC771969-4317-4967-8A73-4E2D0D6B3EBC}"/>
                  </a:ext>
                </a:extLst>
              </p:cNvPr>
              <p:cNvSpPr txBox="1"/>
              <p:nvPr/>
            </p:nvSpPr>
            <p:spPr>
              <a:xfrm>
                <a:off x="314796" y="587938"/>
                <a:ext cx="8656804" cy="1619482"/>
              </a:xfrm>
              <a:prstGeom prst="rect">
                <a:avLst/>
              </a:prstGeom>
              <a:noFill/>
            </p:spPr>
            <p:txBody>
              <a:bodyPr wrap="square" rtlCol="0">
                <a:spAutoFit/>
              </a:bodyPr>
              <a:lstStyle/>
              <a:p>
                <a:pPr>
                  <a:spcBef>
                    <a:spcPts val="1200"/>
                  </a:spcBef>
                  <a:spcAft>
                    <a:spcPts val="1200"/>
                  </a:spcAft>
                </a:pPr>
                <a:r>
                  <a:rPr lang="en-GB" b="1" dirty="0">
                    <a:solidFill>
                      <a:srgbClr val="002060"/>
                    </a:solidFill>
                  </a:rPr>
                  <a:t>Thermodynamic formulation</a:t>
                </a:r>
                <a:endParaRPr lang="en-GB" b="1" baseline="30000" dirty="0">
                  <a:solidFill>
                    <a:srgbClr val="002060"/>
                  </a:solidFill>
                </a:endParaRPr>
              </a:p>
              <a:p>
                <a:pPr>
                  <a:spcBef>
                    <a:spcPts val="600"/>
                  </a:spcBef>
                  <a:spcAft>
                    <a:spcPts val="1200"/>
                  </a:spcAft>
                </a:pPr>
                <a:r>
                  <a:rPr lang="en-GB" dirty="0">
                    <a:sym typeface="Symbol" panose="05050102010706020507" pitchFamily="18" charset="2"/>
                  </a:rPr>
                  <a:t>Equation (15) may be written as</a:t>
                </a:r>
              </a:p>
              <a:p>
                <a:pPr>
                  <a:spcBef>
                    <a:spcPts val="600"/>
                  </a:spcBef>
                  <a:spcAft>
                    <a:spcPts val="1200"/>
                  </a:spcAft>
                </a:pPr>
                <a:r>
                  <a:rPr lang="es-ES" dirty="0">
                    <a:sym typeface="Symbol" panose="05050102010706020507" pitchFamily="18" charset="2"/>
                  </a:rPr>
                  <a:t>	</a:t>
                </a:r>
                <a14:m>
                  <m:oMath xmlns:m="http://schemas.openxmlformats.org/officeDocument/2006/math">
                    <m:r>
                      <a:rPr lang="es-ES" b="0" i="1" smtClean="0">
                        <a:latin typeface="Cambria Math" panose="02040503050406030204" pitchFamily="18" charset="0"/>
                        <a:sym typeface="Symbol" panose="05050102010706020507" pitchFamily="18" charset="2"/>
                      </a:rPr>
                      <m:t>𝑘</m:t>
                    </m:r>
                    <m:r>
                      <a:rPr lang="es-ES">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r>
                          <a:rPr lang="es-ES" i="1">
                            <a:latin typeface="Cambria Math" panose="02040503050406030204" pitchFamily="18" charset="0"/>
                            <a:ea typeface="Cambria Math" panose="02040503050406030204" pitchFamily="18" charset="0"/>
                            <a:sym typeface="Symbol" panose="05050102010706020507" pitchFamily="18" charset="2"/>
                          </a:rPr>
                          <m:t>h</m:t>
                        </m:r>
                      </m:den>
                    </m:f>
                    <m:sSubSup>
                      <m:sSubSupPr>
                        <m:ctrlPr>
                          <a:rPr lang="es-ES" i="1" smtClean="0">
                            <a:latin typeface="Cambria Math" panose="02040503050406030204" pitchFamily="18" charset="0"/>
                            <a:ea typeface="Cambria Math" panose="02040503050406030204" pitchFamily="18" charset="0"/>
                            <a:sym typeface="Symbol" panose="05050102010706020507" pitchFamily="18" charset="2"/>
                          </a:rPr>
                        </m:ctrlPr>
                      </m:sSubSupPr>
                      <m:e>
                        <m:r>
                          <a:rPr lang="es-ES" b="0" i="1" smtClean="0">
                            <a:latin typeface="Cambria Math" panose="02040503050406030204" pitchFamily="18" charset="0"/>
                            <a:ea typeface="Cambria Math" panose="02040503050406030204" pitchFamily="18" charset="0"/>
                            <a:sym typeface="Symbol" panose="05050102010706020507" pitchFamily="18" charset="2"/>
                          </a:rPr>
                          <m:t>𝐾</m:t>
                        </m:r>
                      </m:e>
                      <m:sub>
                        <m:r>
                          <a:rPr lang="es-ES" b="0" i="1" smtClean="0">
                            <a:latin typeface="Cambria Math" panose="02040503050406030204" pitchFamily="18" charset="0"/>
                            <a:ea typeface="Cambria Math" panose="02040503050406030204" pitchFamily="18" charset="0"/>
                            <a:sym typeface="Symbol" panose="05050102010706020507" pitchFamily="18" charset="2"/>
                          </a:rPr>
                          <m:t>𝑐</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oMath>
                </a14:m>
                <a:r>
                  <a:rPr lang="en-GB" baseline="30000" dirty="0">
                    <a:sym typeface="Symbol" panose="05050102010706020507" pitchFamily="18" charset="2"/>
                  </a:rPr>
                  <a:t>	</a:t>
                </a:r>
                <a:r>
                  <a:rPr lang="en-GB" dirty="0">
                    <a:sym typeface="Symbol" panose="05050102010706020507" pitchFamily="18" charset="2"/>
                  </a:rPr>
                  <a:t>with  </a:t>
                </a:r>
                <a14:m>
                  <m:oMath xmlns:m="http://schemas.openxmlformats.org/officeDocument/2006/math">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a:rPr lang="es-ES" i="1">
                            <a:latin typeface="Cambria Math" panose="02040503050406030204" pitchFamily="18" charset="0"/>
                            <a:ea typeface="Cambria Math" panose="02040503050406030204" pitchFamily="18" charset="0"/>
                            <a:sym typeface="Symbol" panose="05050102010706020507" pitchFamily="18" charset="2"/>
                          </a:rPr>
                          <m:t>𝐾</m:t>
                        </m:r>
                      </m:e>
                      <m:sub>
                        <m:r>
                          <a:rPr lang="es-ES" i="1">
                            <a:latin typeface="Cambria Math" panose="02040503050406030204" pitchFamily="18" charset="0"/>
                            <a:ea typeface="Cambria Math" panose="02040503050406030204" pitchFamily="18" charset="0"/>
                            <a:sym typeface="Symbol" panose="05050102010706020507" pitchFamily="18" charset="2"/>
                          </a:rPr>
                          <m:t>𝑐</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r>
                      <a:rPr lang="es-ES">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𝑞</m:t>
                            </m:r>
                          </m:e>
                          <m:sub>
                            <m:r>
                              <a:rPr lang="en-GB" i="1">
                                <a:latin typeface="Cambria Math" panose="02040503050406030204" pitchFamily="18" charset="0"/>
                                <a:ea typeface="Cambria Math" panose="02040503050406030204" pitchFamily="18" charset="0"/>
                                <a:sym typeface="Symbol" panose="05050102010706020507" pitchFamily="18" charset="2"/>
                              </a:rPr>
                              <m:t>‡</m:t>
                            </m:r>
                          </m:sub>
                          <m:sup>
                            <m:r>
                              <a:rPr lang="es-ES" i="1">
                                <a:latin typeface="Cambria Math" panose="02040503050406030204" pitchFamily="18" charset="0"/>
                                <a:sym typeface="Symbol" panose="05050102010706020507" pitchFamily="18" charset="2"/>
                              </a:rPr>
                              <m:t>′</m:t>
                            </m:r>
                          </m:sup>
                        </m:sSubSup>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num>
                      <m:den>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B</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r>
                          <a:rPr lang="es-ES" i="1">
                            <a:latin typeface="Cambria Math" panose="02040503050406030204" pitchFamily="18" charset="0"/>
                            <a:sym typeface="Symbol" panose="05050102010706020507" pitchFamily="18" charset="2"/>
                          </a:rPr>
                          <m:t>)</m:t>
                        </m:r>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C</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r>
                          <a:rPr lang="es-ES" i="1">
                            <a:latin typeface="Cambria Math" panose="02040503050406030204" pitchFamily="18" charset="0"/>
                            <a:sym typeface="Symbol" panose="05050102010706020507" pitchFamily="18" charset="2"/>
                          </a:rPr>
                          <m:t>)</m:t>
                        </m:r>
                      </m:den>
                    </m:f>
                    <m:func>
                      <m:funcPr>
                        <m:ctrlPr>
                          <a:rPr lang="es-ES" i="1">
                            <a:latin typeface="Cambria Math" panose="02040503050406030204" pitchFamily="18" charset="0"/>
                            <a:sym typeface="Symbol" panose="05050102010706020507" pitchFamily="18" charset="2"/>
                          </a:rPr>
                        </m:ctrlPr>
                      </m:funcPr>
                      <m:fName>
                        <m:r>
                          <m:rPr>
                            <m:sty m:val="p"/>
                          </m:rPr>
                          <a:rPr lang="es-ES">
                            <a:latin typeface="Cambria Math" panose="02040503050406030204" pitchFamily="18" charset="0"/>
                            <a:sym typeface="Symbol" panose="05050102010706020507" pitchFamily="18" charset="2"/>
                          </a:rPr>
                          <m:t>exp</m:t>
                        </m:r>
                      </m:fName>
                      <m:e>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r>
                                  <m:rPr>
                                    <m:sty m:val="p"/>
                                  </m:rPr>
                                  <a:rPr lang="el-GR" i="1">
                                    <a:latin typeface="Cambria Math" panose="02040503050406030204" pitchFamily="18" charset="0"/>
                                    <a:ea typeface="Cambria Math" panose="02040503050406030204" pitchFamily="18" charset="0"/>
                                    <a:sym typeface="Symbol" panose="05050102010706020507" pitchFamily="18" charset="2"/>
                                  </a:rPr>
                                  <m:t>Δ</m:t>
                                </m:r>
                                <m:sSubSup>
                                  <m:sSubSupPr>
                                    <m:ctrlPr>
                                      <a:rPr lang="el-GR" i="1">
                                        <a:latin typeface="Cambria Math" panose="02040503050406030204" pitchFamily="18" charset="0"/>
                                        <a:ea typeface="Cambria Math" panose="02040503050406030204" pitchFamily="18" charset="0"/>
                                        <a:sym typeface="Symbol" panose="05050102010706020507" pitchFamily="18" charset="2"/>
                                      </a:rPr>
                                    </m:ctrlPr>
                                  </m:sSubSupPr>
                                  <m:e>
                                    <m:r>
                                      <a:rPr lang="el-GR" i="1">
                                        <a:latin typeface="Cambria Math" panose="02040503050406030204" pitchFamily="18" charset="0"/>
                                        <a:ea typeface="Cambria Math" panose="02040503050406030204" pitchFamily="18" charset="0"/>
                                        <a:sym typeface="Symbol" panose="05050102010706020507" pitchFamily="18" charset="2"/>
                                      </a:rPr>
                                      <m:t>𝜀</m:t>
                                    </m:r>
                                  </m:e>
                                  <m:sub>
                                    <m:r>
                                      <a:rPr lang="es-ES" i="1">
                                        <a:latin typeface="Cambria Math" panose="02040503050406030204" pitchFamily="18" charset="0"/>
                                        <a:ea typeface="Cambria Math" panose="02040503050406030204" pitchFamily="18" charset="0"/>
                                        <a:sym typeface="Symbol" panose="05050102010706020507" pitchFamily="18" charset="2"/>
                                      </a:rPr>
                                      <m:t>0</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num>
                              <m:den>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den>
                            </m:f>
                          </m:e>
                        </m:d>
                      </m:e>
                    </m:func>
                  </m:oMath>
                </a14:m>
                <a:r>
                  <a:rPr lang="en-GB" dirty="0">
                    <a:sym typeface="Symbol" panose="05050102010706020507" pitchFamily="18" charset="2"/>
                  </a:rPr>
                  <a:t>	(16)	</a:t>
                </a:r>
              </a:p>
            </p:txBody>
          </p:sp>
        </mc:Choice>
        <mc:Fallback xmlns="">
          <p:sp>
            <p:nvSpPr>
              <p:cNvPr id="60" name="CuadroTexto 59">
                <a:extLst>
                  <a:ext uri="{FF2B5EF4-FFF2-40B4-BE49-F238E27FC236}">
                    <a16:creationId xmlns:a16="http://schemas.microsoft.com/office/drawing/2014/main" id="{BC771969-4317-4967-8A73-4E2D0D6B3EBC}"/>
                  </a:ext>
                </a:extLst>
              </p:cNvPr>
              <p:cNvSpPr txBox="1">
                <a:spLocks noRot="1" noChangeAspect="1" noMove="1" noResize="1" noEditPoints="1" noAdjustHandles="1" noChangeArrowheads="1" noChangeShapeType="1" noTextEdit="1"/>
              </p:cNvSpPr>
              <p:nvPr/>
            </p:nvSpPr>
            <p:spPr>
              <a:xfrm>
                <a:off x="314796" y="587938"/>
                <a:ext cx="8656804" cy="1619482"/>
              </a:xfrm>
              <a:prstGeom prst="rect">
                <a:avLst/>
              </a:prstGeom>
              <a:blipFill>
                <a:blip r:embed="rId3"/>
                <a:stretch>
                  <a:fillRect l="-587" t="-775"/>
                </a:stretch>
              </a:blipFill>
            </p:spPr>
            <p:txBody>
              <a:bodyPr/>
              <a:lstStyle/>
              <a:p>
                <a:r>
                  <a:rPr lang="en-GB">
                    <a:noFill/>
                  </a:rPr>
                  <a:t> </a:t>
                </a:r>
              </a:p>
            </p:txBody>
          </p:sp>
        </mc:Fallback>
      </mc:AlternateContent>
      <p:sp>
        <p:nvSpPr>
          <p:cNvPr id="2" name="Marcador de número de diapositiva 1">
            <a:extLst>
              <a:ext uri="{FF2B5EF4-FFF2-40B4-BE49-F238E27FC236}">
                <a16:creationId xmlns:a16="http://schemas.microsoft.com/office/drawing/2014/main" id="{CF4D5845-382F-4C67-8D16-CA12D06C8E63}"/>
              </a:ext>
            </a:extLst>
          </p:cNvPr>
          <p:cNvSpPr>
            <a:spLocks noGrp="1"/>
          </p:cNvSpPr>
          <p:nvPr>
            <p:ph type="sldNum" sz="quarter" idx="12"/>
          </p:nvPr>
        </p:nvSpPr>
        <p:spPr/>
        <p:txBody>
          <a:bodyPr/>
          <a:lstStyle/>
          <a:p>
            <a:fld id="{DFA4F046-044E-46E9-9F2A-D598350E22B2}" type="slidenum">
              <a:rPr lang="es-ES" smtClean="0"/>
              <a:t>7</a:t>
            </a:fld>
            <a:endParaRPr lang="es-ES"/>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F272D0FF-3836-1140-92EF-804B0D22A63F}"/>
                  </a:ext>
                </a:extLst>
              </p:cNvPr>
              <p:cNvSpPr txBox="1"/>
              <p:nvPr/>
            </p:nvSpPr>
            <p:spPr>
              <a:xfrm>
                <a:off x="314796" y="2443398"/>
                <a:ext cx="8467350" cy="2074479"/>
              </a:xfrm>
              <a:prstGeom prst="rect">
                <a:avLst/>
              </a:prstGeom>
              <a:noFill/>
            </p:spPr>
            <p:txBody>
              <a:bodyPr wrap="square" rtlCol="0">
                <a:spAutoFit/>
              </a:bodyPr>
              <a:lstStyle/>
              <a:p>
                <a:pPr>
                  <a:spcBef>
                    <a:spcPts val="600"/>
                  </a:spcBef>
                  <a:spcAft>
                    <a:spcPts val="1200"/>
                  </a:spcAft>
                </a:pPr>
                <a:r>
                  <a:rPr lang="en-GB" dirty="0">
                    <a:sym typeface="Symbol" panose="05050102010706020507" pitchFamily="18" charset="2"/>
                  </a:rPr>
                  <a:t>The thermodynamic relationship between the standard Gibbs energy of reaction and the equilibrium constant is given by:</a:t>
                </a:r>
              </a:p>
              <a:p>
                <a:pPr>
                  <a:spcBef>
                    <a:spcPts val="600"/>
                  </a:spcBef>
                  <a:spcAft>
                    <a:spcPts val="1200"/>
                  </a:spcAft>
                </a:pPr>
                <a:r>
                  <a:rPr lang="en-GB" dirty="0">
                    <a:sym typeface="Symbol" panose="05050102010706020507" pitchFamily="18" charset="2"/>
                  </a:rPr>
                  <a:t>	</a:t>
                </a:r>
                <a14:m>
                  <m:oMath xmlns:m="http://schemas.openxmlformats.org/officeDocument/2006/math">
                    <m:sSubSup>
                      <m:sSubSupPr>
                        <m:ctrlPr>
                          <a:rPr lang="en-GB" i="1">
                            <a:latin typeface="Cambria Math" panose="02040503050406030204" pitchFamily="18" charset="0"/>
                            <a:sym typeface="Symbol" panose="05050102010706020507" pitchFamily="18" charset="2"/>
                          </a:rPr>
                        </m:ctrlPr>
                      </m:sSubSupPr>
                      <m:e>
                        <m:r>
                          <a:rPr lang="en-GB"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𝐺</m:t>
                        </m:r>
                      </m:e>
                      <m:sub>
                        <m:r>
                          <a:rPr lang="es-ES" i="1">
                            <a:latin typeface="Cambria Math" panose="02040503050406030204" pitchFamily="18" charset="0"/>
                            <a:sym typeface="Symbol" panose="05050102010706020507" pitchFamily="18" charset="2"/>
                          </a:rPr>
                          <m:t>𝑐</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r>
                      <a:rPr lang="es-ES" i="1">
                        <a:latin typeface="Cambria Math" panose="02040503050406030204" pitchFamily="18" charset="0"/>
                        <a:sym typeface="Symbol" panose="05050102010706020507" pitchFamily="18" charset="2"/>
                      </a:rPr>
                      <m:t> =−</m:t>
                    </m:r>
                    <m:r>
                      <a:rPr lang="es-ES" i="1">
                        <a:latin typeface="Cambria Math" panose="02040503050406030204" pitchFamily="18" charset="0"/>
                        <a:sym typeface="Symbol" panose="05050102010706020507" pitchFamily="18" charset="2"/>
                      </a:rPr>
                      <m:t>𝑅𝑇</m:t>
                    </m:r>
                    <m:r>
                      <m:rPr>
                        <m:nor/>
                      </m:rPr>
                      <a:rPr lang="es-ES">
                        <a:latin typeface="Cambria Math" panose="02040503050406030204" pitchFamily="18" charset="0"/>
                        <a:sym typeface="Symbol" panose="05050102010706020507" pitchFamily="18" charset="2"/>
                      </a:rPr>
                      <m:t>ln</m:t>
                    </m:r>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𝐾</m:t>
                        </m:r>
                      </m:e>
                      <m:sub>
                        <m:r>
                          <a:rPr lang="es-ES" i="1">
                            <a:latin typeface="Cambria Math" panose="02040503050406030204" pitchFamily="18" charset="0"/>
                            <a:sym typeface="Symbol" panose="05050102010706020507" pitchFamily="18" charset="2"/>
                          </a:rPr>
                          <m:t>𝑐</m:t>
                        </m:r>
                      </m:sub>
                      <m:sup>
                        <m:r>
                          <a:rPr lang="es-ES" i="1">
                            <a:latin typeface="Cambria Math" panose="02040503050406030204" pitchFamily="18" charset="0"/>
                            <a:ea typeface="Cambria Math" panose="02040503050406030204" pitchFamily="18" charset="0"/>
                            <a:sym typeface="Symbol" panose="05050102010706020507" pitchFamily="18" charset="2"/>
                          </a:rPr>
                          <m:t>°</m:t>
                        </m:r>
                      </m:sup>
                    </m:sSubSup>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𝑅𝑇</m:t>
                    </m:r>
                    <m:r>
                      <m:rPr>
                        <m:sty m:val="p"/>
                      </m:rPr>
                      <a:rPr lang="es-ES">
                        <a:latin typeface="Cambria Math" panose="02040503050406030204" pitchFamily="18" charset="0"/>
                        <a:sym typeface="Symbol" panose="05050102010706020507" pitchFamily="18" charset="2"/>
                      </a:rPr>
                      <m:t>ln</m:t>
                    </m:r>
                    <m:d>
                      <m:dPr>
                        <m:begChr m:val="["/>
                        <m:endChr m:val="]"/>
                        <m:ctrlPr>
                          <a:rPr lang="es-ES" i="1">
                            <a:latin typeface="Cambria Math" panose="02040503050406030204" pitchFamily="18" charset="0"/>
                            <a:sym typeface="Symbol" panose="05050102010706020507" pitchFamily="18" charset="2"/>
                          </a:rPr>
                        </m:ctrlPr>
                      </m:dPr>
                      <m:e>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𝐾</m:t>
                            </m:r>
                          </m:e>
                          <m:sub>
                            <m:r>
                              <a:rPr lang="es-ES" i="1">
                                <a:latin typeface="Cambria Math" panose="02040503050406030204" pitchFamily="18" charset="0"/>
                                <a:sym typeface="Symbol" panose="05050102010706020507" pitchFamily="18" charset="2"/>
                              </a:rPr>
                              <m:t>𝑐</m:t>
                            </m:r>
                          </m:sub>
                        </m:sSub>
                        <m:r>
                          <a:rPr lang="es-ES" i="1">
                            <a:latin typeface="Cambria Math" panose="02040503050406030204" pitchFamily="18" charset="0"/>
                            <a:sym typeface="Symbol" panose="05050102010706020507" pitchFamily="18" charset="2"/>
                          </a:rPr>
                          <m:t>/</m:t>
                        </m:r>
                        <m:sSup>
                          <m:sSupPr>
                            <m:ctrlPr>
                              <a:rPr lang="es-ES" i="1">
                                <a:latin typeface="Cambria Math" panose="02040503050406030204" pitchFamily="18" charset="0"/>
                                <a:sym typeface="Symbol" panose="05050102010706020507" pitchFamily="18" charset="2"/>
                              </a:rPr>
                            </m:ctrlPr>
                          </m:sSupPr>
                          <m:e>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𝑐</m:t>
                                </m:r>
                                <m:r>
                                  <a:rPr lang="es-ES" i="1">
                                    <a:latin typeface="Cambria Math" panose="02040503050406030204" pitchFamily="18" charset="0"/>
                                    <a:ea typeface="Cambria Math" panose="02040503050406030204" pitchFamily="18" charset="0"/>
                                    <a:sym typeface="Symbol" panose="05050102010706020507" pitchFamily="18" charset="2"/>
                                  </a:rPr>
                                  <m:t>°</m:t>
                                </m:r>
                              </m:e>
                            </m:d>
                          </m:e>
                          <m:sup>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𝑛</m:t>
                            </m:r>
                            <m:r>
                              <a:rPr lang="es-ES" i="1">
                                <a:latin typeface="Cambria Math" panose="02040503050406030204" pitchFamily="18" charset="0"/>
                                <a:ea typeface="Cambria Math" panose="02040503050406030204" pitchFamily="18" charset="0"/>
                                <a:sym typeface="Symbol" panose="05050102010706020507" pitchFamily="18" charset="2"/>
                              </a:rPr>
                              <m:t>/</m:t>
                            </m:r>
                            <m:r>
                              <m:rPr>
                                <m:nor/>
                              </m:rPr>
                              <a:rPr lang="es-ES">
                                <a:latin typeface="Cambria Math" panose="02040503050406030204" pitchFamily="18" charset="0"/>
                                <a:ea typeface="Cambria Math" panose="02040503050406030204" pitchFamily="18" charset="0"/>
                                <a:sym typeface="Symbol" panose="05050102010706020507" pitchFamily="18" charset="2"/>
                              </a:rPr>
                              <m:t>mol</m:t>
                            </m:r>
                          </m:sup>
                        </m:sSup>
                      </m:e>
                    </m:d>
                  </m:oMath>
                </a14:m>
                <a:r>
                  <a:rPr lang="en-GB" dirty="0">
                    <a:sym typeface="Symbol" panose="05050102010706020507" pitchFamily="18" charset="2"/>
                  </a:rPr>
                  <a:t> 	(ideal system)	(17)</a:t>
                </a:r>
              </a:p>
              <a:p>
                <a:pPr>
                  <a:spcBef>
                    <a:spcPts val="600"/>
                  </a:spcBef>
                  <a:spcAft>
                    <a:spcPts val="1200"/>
                  </a:spcAft>
                </a:pPr>
                <a:r>
                  <a:rPr lang="en-GB" dirty="0">
                    <a:sym typeface="Symbol" panose="05050102010706020507" pitchFamily="18" charset="2"/>
                  </a:rPr>
                  <a:t>where </a:t>
                </a:r>
                <a:r>
                  <a:rPr lang="en-GB" i="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n</a:t>
                </a:r>
                <a:r>
                  <a:rPr lang="en-GB" dirty="0">
                    <a:sym typeface="Symbol" panose="05050102010706020507" pitchFamily="18" charset="2"/>
                  </a:rPr>
                  <a:t> is the change in the number of moles and </a:t>
                </a:r>
                <a:r>
                  <a:rPr lang="en-GB" i="1" dirty="0">
                    <a:latin typeface="Times New Roman" panose="02020603050405020304" pitchFamily="18" charset="0"/>
                    <a:cs typeface="Times New Roman" panose="02020603050405020304" pitchFamily="18" charset="0"/>
                    <a:sym typeface="Symbol" panose="05050102010706020507" pitchFamily="18" charset="2"/>
                  </a:rPr>
                  <a:t>c</a:t>
                </a:r>
                <a:r>
                  <a:rPr lang="en-GB" dirty="0">
                    <a:sym typeface="Symbol" panose="05050102010706020507" pitchFamily="18" charset="2"/>
                  </a:rPr>
                  <a:t> is the standard molar concentration (1 M). By analogy, the </a:t>
                </a:r>
                <a:r>
                  <a:rPr lang="en-GB" dirty="0">
                    <a:solidFill>
                      <a:srgbClr val="FF0000"/>
                    </a:solidFill>
                    <a:sym typeface="Symbol" panose="05050102010706020507" pitchFamily="18" charset="2"/>
                  </a:rPr>
                  <a:t>standard Gibbs energy of activation </a:t>
                </a:r>
                <a:r>
                  <a:rPr lang="en-GB" dirty="0">
                    <a:sym typeface="Symbol" panose="05050102010706020507" pitchFamily="18" charset="2"/>
                  </a:rPr>
                  <a:t>is defined by</a:t>
                </a:r>
              </a:p>
            </p:txBody>
          </p:sp>
        </mc:Choice>
        <mc:Fallback xmlns="">
          <p:sp>
            <p:nvSpPr>
              <p:cNvPr id="3" name="CuadroTexto 2">
                <a:extLst>
                  <a:ext uri="{FF2B5EF4-FFF2-40B4-BE49-F238E27FC236}">
                    <a16:creationId xmlns:a16="http://schemas.microsoft.com/office/drawing/2014/main" id="{F272D0FF-3836-1140-92EF-804B0D22A63F}"/>
                  </a:ext>
                </a:extLst>
              </p:cNvPr>
              <p:cNvSpPr txBox="1">
                <a:spLocks noRot="1" noChangeAspect="1" noMove="1" noResize="1" noEditPoints="1" noAdjustHandles="1" noChangeArrowheads="1" noChangeShapeType="1" noTextEdit="1"/>
              </p:cNvSpPr>
              <p:nvPr/>
            </p:nvSpPr>
            <p:spPr>
              <a:xfrm>
                <a:off x="314796" y="2443398"/>
                <a:ext cx="8467350" cy="2074479"/>
              </a:xfrm>
              <a:prstGeom prst="rect">
                <a:avLst/>
              </a:prstGeom>
              <a:blipFill>
                <a:blip r:embed="rId4"/>
                <a:stretch>
                  <a:fillRect l="-599" t="-1220" r="-599" b="-36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53609964-B0BA-5844-AE5F-1D48B6320C12}"/>
                  </a:ext>
                </a:extLst>
              </p:cNvPr>
              <p:cNvSpPr txBox="1"/>
              <p:nvPr/>
            </p:nvSpPr>
            <p:spPr>
              <a:xfrm>
                <a:off x="314796" y="4645472"/>
                <a:ext cx="7946406" cy="949812"/>
              </a:xfrm>
              <a:prstGeom prst="rect">
                <a:avLst/>
              </a:prstGeom>
              <a:noFill/>
            </p:spPr>
            <p:txBody>
              <a:bodyPr wrap="none" rtlCol="0">
                <a:spAutoFit/>
              </a:bodyPr>
              <a:lstStyle/>
              <a:p>
                <a:pPr>
                  <a:spcBef>
                    <a:spcPts val="600"/>
                  </a:spcBef>
                  <a:spcAft>
                    <a:spcPts val="1200"/>
                  </a:spcAft>
                </a:pPr>
                <a:r>
                  <a:rPr lang="en-GB" dirty="0">
                    <a:sym typeface="Symbol" panose="05050102010706020507" pitchFamily="18" charset="2"/>
                  </a:rPr>
                  <a:t>	</a:t>
                </a:r>
                <a14:m>
                  <m:oMath xmlns:m="http://schemas.openxmlformats.org/officeDocument/2006/math">
                    <m:sSubSup>
                      <m:sSubSupPr>
                        <m:ctrlPr>
                          <a:rPr lang="en-GB" i="1">
                            <a:latin typeface="Cambria Math" panose="02040503050406030204" pitchFamily="18" charset="0"/>
                            <a:sym typeface="Symbol" panose="05050102010706020507" pitchFamily="18" charset="2"/>
                          </a:rPr>
                        </m:ctrlPr>
                      </m:sSubSupPr>
                      <m:e>
                        <m:r>
                          <a:rPr lang="en-GB"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𝐺</m:t>
                        </m:r>
                      </m:e>
                      <m:sub>
                        <m:r>
                          <a:rPr lang="es-ES" i="1">
                            <a:latin typeface="Cambria Math" panose="02040503050406030204" pitchFamily="18" charset="0"/>
                            <a:sym typeface="Symbol" panose="05050102010706020507" pitchFamily="18" charset="2"/>
                          </a:rPr>
                          <m:t>𝑐</m:t>
                        </m:r>
                      </m:sub>
                      <m:sup>
                        <m:r>
                          <m:rPr>
                            <m:nor/>
                          </m:rPr>
                          <a:rPr lang="en-GB">
                            <a:sym typeface="Symbol" panose="05050102010706020507" pitchFamily="18" charset="2"/>
                          </a:rPr>
                          <m:t>‡</m:t>
                        </m:r>
                      </m:sup>
                    </m:sSubSup>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𝑅𝑇</m:t>
                    </m:r>
                    <m:r>
                      <m:rPr>
                        <m:sty m:val="p"/>
                      </m:rPr>
                      <a:rPr lang="es-ES">
                        <a:latin typeface="Cambria Math" panose="02040503050406030204" pitchFamily="18" charset="0"/>
                        <a:sym typeface="Symbol" panose="05050102010706020507" pitchFamily="18" charset="2"/>
                      </a:rPr>
                      <m:t>ln</m:t>
                    </m:r>
                    <m:d>
                      <m:dPr>
                        <m:begChr m:val="["/>
                        <m:endChr m:val="]"/>
                        <m:ctrlPr>
                          <a:rPr lang="es-ES" i="1">
                            <a:latin typeface="Cambria Math" panose="02040503050406030204" pitchFamily="18" charset="0"/>
                            <a:sym typeface="Symbol" panose="05050102010706020507" pitchFamily="18" charset="2"/>
                          </a:rPr>
                        </m:ctrlPr>
                      </m:dPr>
                      <m:e>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a:rPr lang="es-ES" i="1">
                                <a:latin typeface="Cambria Math" panose="02040503050406030204" pitchFamily="18" charset="0"/>
                                <a:ea typeface="Cambria Math" panose="02040503050406030204" pitchFamily="18" charset="0"/>
                                <a:sym typeface="Symbol" panose="05050102010706020507" pitchFamily="18" charset="2"/>
                              </a:rPr>
                              <m:t>𝐾</m:t>
                            </m:r>
                          </m:e>
                          <m:sub>
                            <m:r>
                              <a:rPr lang="es-ES" i="1">
                                <a:latin typeface="Cambria Math" panose="02040503050406030204" pitchFamily="18" charset="0"/>
                                <a:ea typeface="Cambria Math" panose="02040503050406030204" pitchFamily="18" charset="0"/>
                                <a:sym typeface="Symbol" panose="05050102010706020507" pitchFamily="18" charset="2"/>
                              </a:rPr>
                              <m:t>𝑐</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sSup>
                          <m:sSupPr>
                            <m:ctrlPr>
                              <a:rPr lang="es-ES" i="1">
                                <a:latin typeface="Cambria Math" panose="02040503050406030204" pitchFamily="18" charset="0"/>
                                <a:sym typeface="Symbol" panose="05050102010706020507" pitchFamily="18" charset="2"/>
                              </a:rPr>
                            </m:ctrlPr>
                          </m:sSupPr>
                          <m:e>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𝑐</m:t>
                                </m:r>
                                <m:r>
                                  <a:rPr lang="es-ES" i="1">
                                    <a:latin typeface="Cambria Math" panose="02040503050406030204" pitchFamily="18" charset="0"/>
                                    <a:ea typeface="Cambria Math" panose="02040503050406030204" pitchFamily="18" charset="0"/>
                                    <a:sym typeface="Symbol" panose="05050102010706020507" pitchFamily="18" charset="2"/>
                                  </a:rPr>
                                  <m:t>°</m:t>
                                </m:r>
                              </m:e>
                            </m:d>
                          </m:e>
                          <m:sup>
                            <m:r>
                              <a:rPr lang="es-ES" i="1">
                                <a:latin typeface="Cambria Math" panose="02040503050406030204" pitchFamily="18" charset="0"/>
                                <a:ea typeface="Cambria Math" panose="02040503050406030204" pitchFamily="18" charset="0"/>
                                <a:sym typeface="Symbol" panose="05050102010706020507" pitchFamily="18" charset="2"/>
                              </a:rPr>
                              <m:t>𝑚</m:t>
                            </m:r>
                            <m:r>
                              <a:rPr lang="es-ES" i="1">
                                <a:latin typeface="Cambria Math" panose="02040503050406030204" pitchFamily="18" charset="0"/>
                                <a:ea typeface="Cambria Math" panose="02040503050406030204" pitchFamily="18" charset="0"/>
                                <a:sym typeface="Symbol" panose="05050102010706020507" pitchFamily="18" charset="2"/>
                              </a:rPr>
                              <m:t>−1</m:t>
                            </m:r>
                          </m:sup>
                        </m:sSup>
                      </m:e>
                    </m:d>
                  </m:oMath>
                </a14:m>
                <a:r>
                  <a:rPr lang="en-GB" dirty="0">
                    <a:sym typeface="Symbol" panose="05050102010706020507" pitchFamily="18" charset="2"/>
                  </a:rPr>
                  <a:t>					(18)</a:t>
                </a:r>
              </a:p>
              <a:p>
                <a:pPr>
                  <a:spcBef>
                    <a:spcPts val="600"/>
                  </a:spcBef>
                  <a:spcAft>
                    <a:spcPts val="1200"/>
                  </a:spcAft>
                </a:pPr>
                <a:r>
                  <a:rPr lang="en-GB" dirty="0">
                    <a:sym typeface="Symbol" panose="05050102010706020507" pitchFamily="18" charset="2"/>
                  </a:rPr>
                  <a:t>where </a:t>
                </a:r>
                <a:r>
                  <a:rPr lang="en-GB" i="1" dirty="0">
                    <a:latin typeface="Times New Roman" panose="02020603050405020304" pitchFamily="18" charset="0"/>
                    <a:cs typeface="Times New Roman" panose="02020603050405020304" pitchFamily="18" charset="0"/>
                    <a:sym typeface="Symbol" panose="05050102010706020507" pitchFamily="18" charset="2"/>
                  </a:rPr>
                  <a:t>m</a:t>
                </a:r>
                <a:r>
                  <a:rPr lang="en-GB" dirty="0">
                    <a:sym typeface="Symbol" panose="05050102010706020507" pitchFamily="18" charset="2"/>
                  </a:rPr>
                  <a:t> is the molecularity of the reaction. Hence, from eq. (16), we have</a:t>
                </a:r>
              </a:p>
            </p:txBody>
          </p:sp>
        </mc:Choice>
        <mc:Fallback xmlns="">
          <p:sp>
            <p:nvSpPr>
              <p:cNvPr id="4" name="CuadroTexto 3">
                <a:extLst>
                  <a:ext uri="{FF2B5EF4-FFF2-40B4-BE49-F238E27FC236}">
                    <a16:creationId xmlns:a16="http://schemas.microsoft.com/office/drawing/2014/main" id="{53609964-B0BA-5844-AE5F-1D48B6320C12}"/>
                  </a:ext>
                </a:extLst>
              </p:cNvPr>
              <p:cNvSpPr txBox="1">
                <a:spLocks noRot="1" noChangeAspect="1" noMove="1" noResize="1" noEditPoints="1" noAdjustHandles="1" noChangeArrowheads="1" noChangeShapeType="1" noTextEdit="1"/>
              </p:cNvSpPr>
              <p:nvPr/>
            </p:nvSpPr>
            <p:spPr>
              <a:xfrm>
                <a:off x="314796" y="4645472"/>
                <a:ext cx="7946406" cy="949812"/>
              </a:xfrm>
              <a:prstGeom prst="rect">
                <a:avLst/>
              </a:prstGeom>
              <a:blipFill>
                <a:blip r:embed="rId5"/>
                <a:stretch>
                  <a:fillRect l="-639" b="-7895"/>
                </a:stretch>
              </a:blipFill>
            </p:spPr>
            <p:txBody>
              <a:bodyPr/>
              <a:lstStyle/>
              <a:p>
                <a:r>
                  <a:rPr lang="en-GB">
                    <a:noFill/>
                  </a:rPr>
                  <a:t> </a:t>
                </a:r>
              </a:p>
            </p:txBody>
          </p:sp>
        </mc:Fallback>
      </mc:AlternateContent>
      <p:grpSp>
        <p:nvGrpSpPr>
          <p:cNvPr id="7" name="Grupo 6">
            <a:extLst>
              <a:ext uri="{FF2B5EF4-FFF2-40B4-BE49-F238E27FC236}">
                <a16:creationId xmlns:a16="http://schemas.microsoft.com/office/drawing/2014/main" id="{3767B87B-9F78-7447-85AE-41FF86373148}"/>
              </a:ext>
            </a:extLst>
          </p:cNvPr>
          <p:cNvGrpSpPr/>
          <p:nvPr/>
        </p:nvGrpSpPr>
        <p:grpSpPr>
          <a:xfrm>
            <a:off x="1352902" y="5839948"/>
            <a:ext cx="6878640" cy="802449"/>
            <a:chOff x="1352902" y="5839948"/>
            <a:chExt cx="6878640" cy="802449"/>
          </a:xfrm>
        </p:grpSpPr>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6E6ECBAC-B559-49C2-9F04-3E32D07CCF54}"/>
                    </a:ext>
                  </a:extLst>
                </p:cNvPr>
                <p:cNvSpPr/>
                <p:nvPr/>
              </p:nvSpPr>
              <p:spPr>
                <a:xfrm>
                  <a:off x="1352902" y="5839948"/>
                  <a:ext cx="2751586" cy="618246"/>
                </a:xfrm>
                <a:prstGeom prst="rect">
                  <a:avLst/>
                </a:prstGeom>
                <a:ln w="25400">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sym typeface="Symbol" panose="05050102010706020507" pitchFamily="18" charset="2"/>
                          </a:rPr>
                          <m:t>𝑘</m:t>
                        </m:r>
                        <m:r>
                          <a:rPr lang="es-ES">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r>
                              <a:rPr lang="es-ES" i="1">
                                <a:latin typeface="Cambria Math" panose="02040503050406030204" pitchFamily="18" charset="0"/>
                                <a:ea typeface="Cambria Math" panose="02040503050406030204" pitchFamily="18" charset="0"/>
                                <a:sym typeface="Symbol" panose="05050102010706020507" pitchFamily="18" charset="2"/>
                              </a:rPr>
                              <m:t>h</m:t>
                            </m:r>
                          </m:den>
                        </m:f>
                        <m:sSup>
                          <m:sSupPr>
                            <m:ctrlPr>
                              <a:rPr lang="es-ES" i="1">
                                <a:latin typeface="Cambria Math" panose="02040503050406030204" pitchFamily="18" charset="0"/>
                                <a:sym typeface="Symbol" panose="05050102010706020507" pitchFamily="18" charset="2"/>
                              </a:rPr>
                            </m:ctrlPr>
                          </m:sSupPr>
                          <m:e>
                            <m:d>
                              <m:dPr>
                                <m:ctrlPr>
                                  <a:rPr lang="es-ES" i="1">
                                    <a:latin typeface="Cambria Math" panose="02040503050406030204" pitchFamily="18" charset="0"/>
                                    <a:sym typeface="Symbol" panose="05050102010706020507" pitchFamily="18" charset="2"/>
                                  </a:rPr>
                                </m:ctrlPr>
                              </m:dPr>
                              <m:e>
                                <m:r>
                                  <a:rPr lang="es-ES" b="0" i="1" smtClean="0">
                                    <a:latin typeface="Cambria Math" panose="02040503050406030204" pitchFamily="18" charset="0"/>
                                    <a:sym typeface="Symbol" panose="05050102010706020507" pitchFamily="18" charset="2"/>
                                  </a:rPr>
                                  <m:t>𝑐</m:t>
                                </m:r>
                                <m:r>
                                  <a:rPr lang="es-ES" b="0" i="1" smtClean="0">
                                    <a:latin typeface="Cambria Math" panose="02040503050406030204" pitchFamily="18" charset="0"/>
                                    <a:ea typeface="Cambria Math" panose="02040503050406030204" pitchFamily="18" charset="0"/>
                                    <a:sym typeface="Symbol" panose="05050102010706020507" pitchFamily="18" charset="2"/>
                                  </a:rPr>
                                  <m:t>°</m:t>
                                </m:r>
                              </m:e>
                            </m:d>
                          </m:e>
                          <m:sup>
                            <m:r>
                              <a:rPr lang="es-ES" i="1">
                                <a:latin typeface="Cambria Math" panose="02040503050406030204" pitchFamily="18" charset="0"/>
                                <a:ea typeface="Cambria Math" panose="02040503050406030204" pitchFamily="18" charset="0"/>
                                <a:sym typeface="Symbol" panose="05050102010706020507" pitchFamily="18" charset="2"/>
                              </a:rPr>
                              <m:t>1−</m:t>
                            </m:r>
                            <m:r>
                              <a:rPr lang="es-ES" i="1">
                                <a:latin typeface="Cambria Math" panose="02040503050406030204" pitchFamily="18" charset="0"/>
                                <a:ea typeface="Cambria Math" panose="02040503050406030204" pitchFamily="18" charset="0"/>
                                <a:sym typeface="Symbol" panose="05050102010706020507" pitchFamily="18" charset="2"/>
                              </a:rPr>
                              <m:t>𝑚</m:t>
                            </m:r>
                          </m:sup>
                        </m:sSup>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𝑒</m:t>
                            </m:r>
                          </m:e>
                          <m:sup>
                            <m:r>
                              <a:rPr lang="es-ES" i="1">
                                <a:latin typeface="Cambria Math" panose="02040503050406030204" pitchFamily="18" charset="0"/>
                                <a:ea typeface="Cambria Math" panose="02040503050406030204" pitchFamily="18" charset="0"/>
                                <a:sym typeface="Symbol" panose="05050102010706020507" pitchFamily="18" charset="2"/>
                              </a:rPr>
                              <m:t>−</m:t>
                            </m:r>
                            <m:sSubSup>
                              <m:sSubSupPr>
                                <m:ctrlPr>
                                  <a:rPr lang="en-GB" i="1">
                                    <a:latin typeface="Cambria Math" panose="02040503050406030204" pitchFamily="18" charset="0"/>
                                    <a:sym typeface="Symbol" panose="05050102010706020507" pitchFamily="18" charset="2"/>
                                  </a:rPr>
                                </m:ctrlPr>
                              </m:sSubSupPr>
                              <m:e>
                                <m:r>
                                  <a:rPr lang="en-GB"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𝐺</m:t>
                                </m:r>
                              </m:e>
                              <m:sub>
                                <m:r>
                                  <a:rPr lang="es-ES" i="1">
                                    <a:latin typeface="Cambria Math" panose="02040503050406030204" pitchFamily="18" charset="0"/>
                                    <a:sym typeface="Symbol" panose="05050102010706020507" pitchFamily="18" charset="2"/>
                                  </a:rPr>
                                  <m:t>𝑐</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𝑅𝑇</m:t>
                            </m:r>
                          </m:sup>
                        </m:sSup>
                      </m:oMath>
                    </m:oMathPara>
                  </a14:m>
                  <a:endParaRPr lang="es-ES"/>
                </a:p>
              </p:txBody>
            </p:sp>
          </mc:Choice>
          <mc:Fallback xmlns="">
            <p:sp>
              <p:nvSpPr>
                <p:cNvPr id="6" name="Rectángulo 5">
                  <a:extLst>
                    <a:ext uri="{FF2B5EF4-FFF2-40B4-BE49-F238E27FC236}">
                      <a16:creationId xmlns:a16="http://schemas.microsoft.com/office/drawing/2014/main" id="{6E6ECBAC-B559-49C2-9F04-3E32D07CCF54}"/>
                    </a:ext>
                  </a:extLst>
                </p:cNvPr>
                <p:cNvSpPr>
                  <a:spLocks noRot="1" noChangeAspect="1" noMove="1" noResize="1" noEditPoints="1" noAdjustHandles="1" noChangeArrowheads="1" noChangeShapeType="1" noTextEdit="1"/>
                </p:cNvSpPr>
                <p:nvPr/>
              </p:nvSpPr>
              <p:spPr>
                <a:xfrm>
                  <a:off x="1352902" y="5839948"/>
                  <a:ext cx="2751586" cy="618246"/>
                </a:xfrm>
                <a:prstGeom prst="rect">
                  <a:avLst/>
                </a:prstGeom>
                <a:blipFill>
                  <a:blip r:embed="rId6"/>
                  <a:stretch>
                    <a:fillRect b="-1923"/>
                  </a:stretch>
                </a:blipFill>
                <a:ln w="25400">
                  <a:solidFill>
                    <a:schemeClr val="accent2"/>
                  </a:solidFill>
                </a:ln>
              </p:spPr>
              <p:txBody>
                <a:bodyPr/>
                <a:lstStyle/>
                <a:p>
                  <a:r>
                    <a:rPr lang="en-GB">
                      <a:noFill/>
                    </a:rPr>
                    <a:t> </a:t>
                  </a:r>
                </a:p>
              </p:txBody>
            </p:sp>
          </mc:Fallback>
        </mc:AlternateContent>
        <p:sp>
          <p:nvSpPr>
            <p:cNvPr id="5" name="CuadroTexto 4">
              <a:extLst>
                <a:ext uri="{FF2B5EF4-FFF2-40B4-BE49-F238E27FC236}">
                  <a16:creationId xmlns:a16="http://schemas.microsoft.com/office/drawing/2014/main" id="{B40BEC94-36F4-AC4C-BD2A-1533B6027FC6}"/>
                </a:ext>
              </a:extLst>
            </p:cNvPr>
            <p:cNvSpPr txBox="1"/>
            <p:nvPr/>
          </p:nvSpPr>
          <p:spPr>
            <a:xfrm>
              <a:off x="4901784" y="5996066"/>
              <a:ext cx="3329758" cy="646331"/>
            </a:xfrm>
            <a:prstGeom prst="rect">
              <a:avLst/>
            </a:prstGeom>
            <a:noFill/>
          </p:spPr>
          <p:txBody>
            <a:bodyPr wrap="none" rtlCol="0">
              <a:spAutoFit/>
            </a:bodyPr>
            <a:lstStyle/>
            <a:p>
              <a:r>
                <a:rPr lang="en-GB" dirty="0">
                  <a:sym typeface="Symbol" panose="05050102010706020507" pitchFamily="18" charset="2"/>
                </a:rPr>
                <a:t>(concentration scale)	(19)</a:t>
              </a:r>
              <a:endParaRPr lang="en-GB" dirty="0"/>
            </a:p>
            <a:p>
              <a:endParaRPr lang="en-GB" dirty="0"/>
            </a:p>
          </p:txBody>
        </p:sp>
      </p:grpSp>
      <p:sp>
        <p:nvSpPr>
          <p:cNvPr id="12" name="CuadroTexto 11">
            <a:extLst>
              <a:ext uri="{FF2B5EF4-FFF2-40B4-BE49-F238E27FC236}">
                <a16:creationId xmlns:a16="http://schemas.microsoft.com/office/drawing/2014/main" id="{6D0BA6C7-1019-45E4-A9D2-CD955436E049}"/>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55412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GB" b="1">
                <a:solidFill>
                  <a:srgbClr val="002060"/>
                </a:solidFill>
              </a:rPr>
              <a:t> Thermodynamic formulation</a:t>
            </a:r>
            <a:endParaRPr lang="en-US" b="1" baseline="30000">
              <a:solidFill>
                <a:schemeClr val="accent2"/>
              </a:solidFill>
              <a:latin typeface="Verdana" pitchFamily="34" charset="0"/>
            </a:endParaRPr>
          </a:p>
        </p:txBody>
      </p:sp>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BC771969-4317-4967-8A73-4E2D0D6B3EBC}"/>
                  </a:ext>
                </a:extLst>
              </p:cNvPr>
              <p:cNvSpPr txBox="1"/>
              <p:nvPr/>
            </p:nvSpPr>
            <p:spPr>
              <a:xfrm>
                <a:off x="335202" y="587938"/>
                <a:ext cx="8656804" cy="2130648"/>
              </a:xfrm>
              <a:prstGeom prst="rect">
                <a:avLst/>
              </a:prstGeom>
              <a:noFill/>
            </p:spPr>
            <p:txBody>
              <a:bodyPr wrap="square" rtlCol="0">
                <a:spAutoFit/>
              </a:bodyPr>
              <a:lstStyle/>
              <a:p>
                <a:pPr>
                  <a:spcBef>
                    <a:spcPts val="600"/>
                  </a:spcBef>
                  <a:spcAft>
                    <a:spcPts val="1200"/>
                  </a:spcAft>
                </a:pPr>
                <a:r>
                  <a:rPr lang="en-GB" b="1" dirty="0">
                    <a:solidFill>
                      <a:schemeClr val="accent6">
                        <a:lumMod val="50000"/>
                      </a:schemeClr>
                    </a:solidFill>
                    <a:sym typeface="Symbol" panose="05050102010706020507" pitchFamily="18" charset="2"/>
                  </a:rPr>
                  <a:t>Caveat:</a:t>
                </a:r>
                <a:r>
                  <a:rPr lang="en-GB" dirty="0">
                    <a:sym typeface="Symbol" panose="05050102010706020507" pitchFamily="18" charset="2"/>
                  </a:rPr>
                  <a:t> the above expression implies Gibbs energies of activation in the concentration scale. If the Gibbs energy of activation is calculated in the pressure scale, then we should use:</a:t>
                </a:r>
              </a:p>
              <a:p>
                <a:pPr>
                  <a:spcBef>
                    <a:spcPts val="600"/>
                  </a:spcBef>
                  <a:spcAft>
                    <a:spcPts val="1200"/>
                  </a:spcAft>
                </a:pPr>
                <a:r>
                  <a:rPr lang="en-GB" dirty="0">
                    <a:sym typeface="Symbol" panose="05050102010706020507" pitchFamily="18" charset="2"/>
                  </a:rPr>
                  <a:t>	</a:t>
                </a:r>
                <a:r>
                  <a:rPr lang="es-ES" dirty="0">
                    <a:sym typeface="Symbol" panose="05050102010706020507" pitchFamily="18" charset="2"/>
                  </a:rPr>
                  <a:t> </a:t>
                </a:r>
                <a14:m>
                  <m:oMath xmlns:m="http://schemas.openxmlformats.org/officeDocument/2006/math">
                    <m:r>
                      <a:rPr lang="es-ES" b="0" i="1" smtClean="0">
                        <a:latin typeface="Cambria Math" panose="02040503050406030204" pitchFamily="18" charset="0"/>
                        <a:sym typeface="Symbol" panose="05050102010706020507" pitchFamily="18" charset="2"/>
                      </a:rPr>
                      <m:t>𝑘</m:t>
                    </m:r>
                    <m:r>
                      <a:rPr lang="es-ES">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r>
                          <a:rPr lang="es-ES" i="1">
                            <a:latin typeface="Cambria Math" panose="02040503050406030204" pitchFamily="18" charset="0"/>
                            <a:ea typeface="Cambria Math" panose="02040503050406030204" pitchFamily="18" charset="0"/>
                            <a:sym typeface="Symbol" panose="05050102010706020507" pitchFamily="18" charset="2"/>
                          </a:rPr>
                          <m:t>h</m:t>
                        </m:r>
                      </m:den>
                    </m:f>
                    <m:sSup>
                      <m:sSupPr>
                        <m:ctrlPr>
                          <a:rPr lang="es-ES" i="1">
                            <a:latin typeface="Cambria Math" panose="02040503050406030204" pitchFamily="18" charset="0"/>
                            <a:sym typeface="Symbol" panose="05050102010706020507" pitchFamily="18" charset="2"/>
                          </a:rPr>
                        </m:ctrlPr>
                      </m:sSupPr>
                      <m:e>
                        <m:d>
                          <m:dPr>
                            <m:ctrlPr>
                              <a:rPr lang="es-ES" i="1">
                                <a:latin typeface="Cambria Math" panose="02040503050406030204" pitchFamily="18" charset="0"/>
                                <a:sym typeface="Symbol" panose="05050102010706020507" pitchFamily="18" charset="2"/>
                              </a:rPr>
                            </m:ctrlPr>
                          </m:dPr>
                          <m:e>
                            <m:f>
                              <m:fPr>
                                <m:ctrlPr>
                                  <a:rPr lang="es-ES" i="1">
                                    <a:latin typeface="Cambria Math" panose="02040503050406030204" pitchFamily="18" charset="0"/>
                                    <a:sym typeface="Symbol" panose="05050102010706020507" pitchFamily="18" charset="2"/>
                                  </a:rPr>
                                </m:ctrlPr>
                              </m:fPr>
                              <m:num>
                                <m:r>
                                  <a:rPr lang="es-ES" b="0" i="1" smtClean="0">
                                    <a:latin typeface="Cambria Math" panose="02040503050406030204" pitchFamily="18" charset="0"/>
                                    <a:sym typeface="Symbol" panose="05050102010706020507" pitchFamily="18" charset="2"/>
                                  </a:rPr>
                                  <m:t>𝑝</m:t>
                                </m:r>
                                <m:r>
                                  <a:rPr lang="es-ES" b="0" i="1" smtClean="0">
                                    <a:latin typeface="Cambria Math" panose="02040503050406030204" pitchFamily="18" charset="0"/>
                                    <a:ea typeface="Cambria Math" panose="02040503050406030204" pitchFamily="18" charset="0"/>
                                    <a:sym typeface="Symbol" panose="05050102010706020507" pitchFamily="18" charset="2"/>
                                  </a:rPr>
                                  <m:t>°</m:t>
                                </m:r>
                              </m:num>
                              <m:den>
                                <m:r>
                                  <a:rPr lang="es-ES" i="1">
                                    <a:latin typeface="Cambria Math" panose="02040503050406030204" pitchFamily="18" charset="0"/>
                                    <a:sym typeface="Symbol" panose="05050102010706020507" pitchFamily="18" charset="2"/>
                                  </a:rPr>
                                  <m:t>𝑅𝑇</m:t>
                                </m:r>
                              </m:den>
                            </m:f>
                          </m:e>
                        </m:d>
                      </m:e>
                      <m:sup>
                        <m:r>
                          <a:rPr lang="es-ES" i="1">
                            <a:latin typeface="Cambria Math" panose="02040503050406030204" pitchFamily="18" charset="0"/>
                            <a:ea typeface="Cambria Math" panose="02040503050406030204" pitchFamily="18" charset="0"/>
                            <a:sym typeface="Symbol" panose="05050102010706020507" pitchFamily="18" charset="2"/>
                          </a:rPr>
                          <m:t>1−</m:t>
                        </m:r>
                        <m:r>
                          <a:rPr lang="es-ES" i="1">
                            <a:latin typeface="Cambria Math" panose="02040503050406030204" pitchFamily="18" charset="0"/>
                            <a:ea typeface="Cambria Math" panose="02040503050406030204" pitchFamily="18" charset="0"/>
                            <a:sym typeface="Symbol" panose="05050102010706020507" pitchFamily="18" charset="2"/>
                          </a:rPr>
                          <m:t>𝑚</m:t>
                        </m:r>
                      </m:sup>
                    </m:sSup>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𝑒</m:t>
                        </m:r>
                      </m:e>
                      <m:sup>
                        <m:r>
                          <a:rPr lang="es-ES" i="1">
                            <a:latin typeface="Cambria Math" panose="02040503050406030204" pitchFamily="18" charset="0"/>
                            <a:ea typeface="Cambria Math" panose="02040503050406030204" pitchFamily="18" charset="0"/>
                            <a:sym typeface="Symbol" panose="05050102010706020507" pitchFamily="18" charset="2"/>
                          </a:rPr>
                          <m:t>−</m:t>
                        </m:r>
                        <m:sSubSup>
                          <m:sSubSupPr>
                            <m:ctrlPr>
                              <a:rPr lang="en-GB" i="1">
                                <a:latin typeface="Cambria Math" panose="02040503050406030204" pitchFamily="18" charset="0"/>
                                <a:sym typeface="Symbol" panose="05050102010706020507" pitchFamily="18" charset="2"/>
                              </a:rPr>
                            </m:ctrlPr>
                          </m:sSubSupPr>
                          <m:e>
                            <m:r>
                              <a:rPr lang="en-GB"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𝐺</m:t>
                            </m:r>
                          </m:e>
                          <m:sub>
                            <m:r>
                              <a:rPr lang="es-ES" i="1">
                                <a:latin typeface="Cambria Math" panose="02040503050406030204" pitchFamily="18" charset="0"/>
                                <a:ea typeface="Cambria Math" panose="02040503050406030204" pitchFamily="18" charset="0"/>
                                <a:sym typeface="Symbol" panose="05050102010706020507" pitchFamily="18" charset="2"/>
                              </a:rPr>
                              <m:t>𝑝</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𝑅𝑇</m:t>
                        </m:r>
                      </m:sup>
                    </m:sSup>
                  </m:oMath>
                </a14:m>
                <a:r>
                  <a:rPr lang="en-GB" dirty="0">
                    <a:sym typeface="Symbol" panose="05050102010706020507" pitchFamily="18" charset="2"/>
                  </a:rPr>
                  <a:t>		(pressure-scale)		(20)</a:t>
                </a:r>
              </a:p>
              <a:p>
                <a:pPr>
                  <a:spcBef>
                    <a:spcPts val="600"/>
                  </a:spcBef>
                  <a:spcAft>
                    <a:spcPts val="1200"/>
                  </a:spcAft>
                </a:pPr>
                <a:r>
                  <a:rPr lang="en-GB" dirty="0">
                    <a:sym typeface="Symbol" panose="05050102010706020507" pitchFamily="18" charset="2"/>
                  </a:rPr>
                  <a:t>where </a:t>
                </a:r>
                <a:r>
                  <a:rPr lang="en-GB" i="1" dirty="0">
                    <a:sym typeface="Symbol" panose="05050102010706020507" pitchFamily="18" charset="2"/>
                  </a:rPr>
                  <a:t>p</a:t>
                </a:r>
                <a:r>
                  <a:rPr lang="en-GB" dirty="0">
                    <a:sym typeface="Symbol" panose="05050102010706020507" pitchFamily="18" charset="2"/>
                  </a:rPr>
                  <a:t> is the standard pressure.</a:t>
                </a:r>
              </a:p>
            </p:txBody>
          </p:sp>
        </mc:Choice>
        <mc:Fallback xmlns="">
          <p:sp>
            <p:nvSpPr>
              <p:cNvPr id="60" name="CuadroTexto 59">
                <a:extLst>
                  <a:ext uri="{FF2B5EF4-FFF2-40B4-BE49-F238E27FC236}">
                    <a16:creationId xmlns:a16="http://schemas.microsoft.com/office/drawing/2014/main" id="{BC771969-4317-4967-8A73-4E2D0D6B3EBC}"/>
                  </a:ext>
                </a:extLst>
              </p:cNvPr>
              <p:cNvSpPr txBox="1">
                <a:spLocks noRot="1" noChangeAspect="1" noMove="1" noResize="1" noEditPoints="1" noAdjustHandles="1" noChangeArrowheads="1" noChangeShapeType="1" noTextEdit="1"/>
              </p:cNvSpPr>
              <p:nvPr/>
            </p:nvSpPr>
            <p:spPr>
              <a:xfrm>
                <a:off x="335202" y="587938"/>
                <a:ext cx="8656804" cy="2130648"/>
              </a:xfrm>
              <a:prstGeom prst="rect">
                <a:avLst/>
              </a:prstGeom>
              <a:blipFill>
                <a:blip r:embed="rId3"/>
                <a:stretch>
                  <a:fillRect l="-634" t="-1429" b="-3714"/>
                </a:stretch>
              </a:blipFill>
            </p:spPr>
            <p:txBody>
              <a:bodyPr/>
              <a:lstStyle/>
              <a:p>
                <a:r>
                  <a:rPr lang="en-US">
                    <a:noFill/>
                  </a:rPr>
                  <a:t> </a:t>
                </a:r>
              </a:p>
            </p:txBody>
          </p:sp>
        </mc:Fallback>
      </mc:AlternateContent>
      <p:sp>
        <p:nvSpPr>
          <p:cNvPr id="2" name="Marcador de número de diapositiva 1">
            <a:extLst>
              <a:ext uri="{FF2B5EF4-FFF2-40B4-BE49-F238E27FC236}">
                <a16:creationId xmlns:a16="http://schemas.microsoft.com/office/drawing/2014/main" id="{8C6BA1E2-0BF7-444C-9182-A10CDD271848}"/>
              </a:ext>
            </a:extLst>
          </p:cNvPr>
          <p:cNvSpPr>
            <a:spLocks noGrp="1"/>
          </p:cNvSpPr>
          <p:nvPr>
            <p:ph type="sldNum" sz="quarter" idx="12"/>
          </p:nvPr>
        </p:nvSpPr>
        <p:spPr/>
        <p:txBody>
          <a:bodyPr/>
          <a:lstStyle/>
          <a:p>
            <a:fld id="{DFA4F046-044E-46E9-9F2A-D598350E22B2}" type="slidenum">
              <a:rPr lang="es-ES" smtClean="0"/>
              <a:t>8</a:t>
            </a:fld>
            <a:endParaRPr lang="es-ES"/>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CC8E9F47-9B01-F646-B58A-20E426D7713D}"/>
                  </a:ext>
                </a:extLst>
              </p:cNvPr>
              <p:cNvSpPr txBox="1"/>
              <p:nvPr/>
            </p:nvSpPr>
            <p:spPr>
              <a:xfrm>
                <a:off x="335202" y="3198955"/>
                <a:ext cx="8370753" cy="2111091"/>
              </a:xfrm>
              <a:prstGeom prst="rect">
                <a:avLst/>
              </a:prstGeom>
              <a:noFill/>
            </p:spPr>
            <p:txBody>
              <a:bodyPr wrap="none" rtlCol="0">
                <a:spAutoFit/>
              </a:bodyPr>
              <a:lstStyle/>
              <a:p>
                <a:pPr>
                  <a:spcBef>
                    <a:spcPts val="600"/>
                  </a:spcBef>
                  <a:spcAft>
                    <a:spcPts val="1200"/>
                  </a:spcAft>
                </a:pPr>
                <a14:m>
                  <m:oMath xmlns:m="http://schemas.openxmlformats.org/officeDocument/2006/math">
                    <m:sSubSup>
                      <m:sSubSupPr>
                        <m:ctrlPr>
                          <a:rPr lang="en-GB" i="1">
                            <a:latin typeface="Cambria Math" panose="02040503050406030204" pitchFamily="18" charset="0"/>
                            <a:sym typeface="Symbol" panose="05050102010706020507" pitchFamily="18" charset="2"/>
                          </a:rPr>
                        </m:ctrlPr>
                      </m:sSubSupPr>
                      <m:e>
                        <m:r>
                          <a:rPr lang="en-GB"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𝐺</m:t>
                        </m:r>
                      </m:e>
                      <m:sub>
                        <m:r>
                          <a:rPr lang="es-ES" i="1">
                            <a:latin typeface="Cambria Math" panose="02040503050406030204" pitchFamily="18" charset="0"/>
                            <a:sym typeface="Symbol" panose="05050102010706020507" pitchFamily="18" charset="2"/>
                          </a:rPr>
                          <m:t>𝑐</m:t>
                        </m:r>
                      </m:sub>
                      <m:sup>
                        <m:r>
                          <m:rPr>
                            <m:nor/>
                          </m:rPr>
                          <a:rPr lang="en-GB">
                            <a:sym typeface="Symbol" panose="05050102010706020507" pitchFamily="18" charset="2"/>
                          </a:rPr>
                          <m:t>‡</m:t>
                        </m:r>
                      </m:sup>
                    </m:sSubSup>
                    <m:r>
                      <a:rPr lang="es-ES" i="1">
                        <a:latin typeface="Cambria Math" panose="02040503050406030204" pitchFamily="18" charset="0"/>
                        <a:sym typeface="Symbol" panose="05050102010706020507" pitchFamily="18" charset="2"/>
                      </a:rPr>
                      <m:t> </m:t>
                    </m:r>
                  </m:oMath>
                </a14:m>
                <a:r>
                  <a:rPr lang="en-GB" dirty="0">
                    <a:sym typeface="Symbol" panose="05050102010706020507" pitchFamily="18" charset="2"/>
                  </a:rPr>
                  <a:t>above may be written in terms of the standard enthalpy and entropy of activation:</a:t>
                </a:r>
              </a:p>
              <a:p>
                <a:pPr>
                  <a:spcBef>
                    <a:spcPts val="600"/>
                  </a:spcBef>
                  <a:spcAft>
                    <a:spcPts val="1200"/>
                  </a:spcAft>
                </a:pPr>
                <a:r>
                  <a:rPr lang="en-GB" dirty="0">
                    <a:sym typeface="Symbol" panose="05050102010706020507" pitchFamily="18" charset="2"/>
                  </a:rPr>
                  <a:t>	 </a:t>
                </a:r>
                <a14:m>
                  <m:oMath xmlns:m="http://schemas.openxmlformats.org/officeDocument/2006/math">
                    <m:sSubSup>
                      <m:sSubSupPr>
                        <m:ctrlPr>
                          <a:rPr lang="en-GB" i="1">
                            <a:latin typeface="Cambria Math" panose="02040503050406030204" pitchFamily="18" charset="0"/>
                            <a:sym typeface="Symbol" panose="05050102010706020507" pitchFamily="18" charset="2"/>
                          </a:rPr>
                        </m:ctrlPr>
                      </m:sSubSupPr>
                      <m:e>
                        <m:r>
                          <a:rPr lang="en-GB"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𝐺</m:t>
                        </m:r>
                      </m:e>
                      <m:sub>
                        <m:r>
                          <a:rPr lang="es-ES" i="1">
                            <a:latin typeface="Cambria Math" panose="02040503050406030204" pitchFamily="18" charset="0"/>
                            <a:sym typeface="Symbol" panose="05050102010706020507" pitchFamily="18" charset="2"/>
                          </a:rPr>
                          <m:t>𝑐</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r>
                      <a:rPr lang="es-ES" i="1">
                        <a:latin typeface="Cambria Math" panose="02040503050406030204" pitchFamily="18" charset="0"/>
                        <a:sym typeface="Symbol" panose="05050102010706020507" pitchFamily="18" charset="2"/>
                      </a:rPr>
                      <m:t>=</m:t>
                    </m:r>
                    <m:sSubSup>
                      <m:sSubSupPr>
                        <m:ctrlPr>
                          <a:rPr lang="en-GB" i="1">
                            <a:latin typeface="Cambria Math" panose="02040503050406030204" pitchFamily="18" charset="0"/>
                            <a:sym typeface="Symbol" panose="05050102010706020507" pitchFamily="18" charset="2"/>
                          </a:rPr>
                        </m:ctrlPr>
                      </m:sSubSupPr>
                      <m:e>
                        <m:r>
                          <a:rPr lang="en-GB"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𝐻</m:t>
                        </m:r>
                      </m:e>
                      <m:sub>
                        <m:r>
                          <a:rPr lang="es-ES" i="1">
                            <a:latin typeface="Cambria Math" panose="02040503050406030204" pitchFamily="18" charset="0"/>
                            <a:sym typeface="Symbol" panose="05050102010706020507" pitchFamily="18" charset="2"/>
                          </a:rPr>
                          <m:t>𝑐</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𝑇</m:t>
                    </m:r>
                    <m:sSubSup>
                      <m:sSubSupPr>
                        <m:ctrlPr>
                          <a:rPr lang="en-GB" i="1">
                            <a:latin typeface="Cambria Math" panose="02040503050406030204" pitchFamily="18" charset="0"/>
                            <a:sym typeface="Symbol" panose="05050102010706020507" pitchFamily="18" charset="2"/>
                          </a:rPr>
                        </m:ctrlPr>
                      </m:sSubSupPr>
                      <m:e>
                        <m:r>
                          <a:rPr lang="en-GB"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𝑆</m:t>
                        </m:r>
                      </m:e>
                      <m:sub>
                        <m:r>
                          <a:rPr lang="es-ES" i="1">
                            <a:latin typeface="Cambria Math" panose="02040503050406030204" pitchFamily="18" charset="0"/>
                            <a:sym typeface="Symbol" panose="05050102010706020507" pitchFamily="18" charset="2"/>
                          </a:rPr>
                          <m:t>𝑐</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oMath>
                </a14:m>
                <a:r>
                  <a:rPr lang="en-GB" dirty="0">
                    <a:sym typeface="Symbol" panose="05050102010706020507" pitchFamily="18" charset="2"/>
                  </a:rPr>
                  <a:t>					(21)</a:t>
                </a:r>
              </a:p>
              <a:p>
                <a:pPr>
                  <a:spcBef>
                    <a:spcPts val="600"/>
                  </a:spcBef>
                  <a:spcAft>
                    <a:spcPts val="1200"/>
                  </a:spcAft>
                </a:pPr>
                <a:r>
                  <a:rPr lang="en-GB" dirty="0">
                    <a:sym typeface="Symbol" panose="05050102010706020507" pitchFamily="18" charset="2"/>
                  </a:rPr>
                  <a:t>and so</a:t>
                </a:r>
              </a:p>
              <a:p>
                <a:pPr>
                  <a:spcBef>
                    <a:spcPts val="600"/>
                  </a:spcBef>
                  <a:spcAft>
                    <a:spcPts val="1200"/>
                  </a:spcAft>
                </a:pPr>
                <a:r>
                  <a:rPr lang="en-GB" dirty="0">
                    <a:sym typeface="Symbol" panose="05050102010706020507" pitchFamily="18" charset="2"/>
                  </a:rPr>
                  <a:t>	</a:t>
                </a:r>
                <a:r>
                  <a:rPr lang="es-ES" dirty="0">
                    <a:sym typeface="Symbol" panose="05050102010706020507" pitchFamily="18" charset="2"/>
                  </a:rPr>
                  <a:t> </a:t>
                </a:r>
                <a14:m>
                  <m:oMath xmlns:m="http://schemas.openxmlformats.org/officeDocument/2006/math">
                    <m:r>
                      <a:rPr lang="es-ES" i="1">
                        <a:latin typeface="Cambria Math" panose="02040503050406030204" pitchFamily="18" charset="0"/>
                        <a:sym typeface="Symbol" panose="05050102010706020507" pitchFamily="18" charset="2"/>
                      </a:rPr>
                      <m:t>𝑘</m:t>
                    </m:r>
                    <m:r>
                      <a:rPr lang="es-ES">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r>
                          <a:rPr lang="es-ES" i="1">
                            <a:latin typeface="Cambria Math" panose="02040503050406030204" pitchFamily="18" charset="0"/>
                            <a:ea typeface="Cambria Math" panose="02040503050406030204" pitchFamily="18" charset="0"/>
                            <a:sym typeface="Symbol" panose="05050102010706020507" pitchFamily="18" charset="2"/>
                          </a:rPr>
                          <m:t>h</m:t>
                        </m:r>
                      </m:den>
                    </m:f>
                    <m:sSup>
                      <m:sSupPr>
                        <m:ctrlPr>
                          <a:rPr lang="es-ES" i="1">
                            <a:latin typeface="Cambria Math" panose="02040503050406030204" pitchFamily="18" charset="0"/>
                            <a:sym typeface="Symbol" panose="05050102010706020507" pitchFamily="18" charset="2"/>
                          </a:rPr>
                        </m:ctrlPr>
                      </m:sSupPr>
                      <m:e>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𝑐</m:t>
                            </m:r>
                            <m:r>
                              <a:rPr lang="es-ES" i="1">
                                <a:latin typeface="Cambria Math" panose="02040503050406030204" pitchFamily="18" charset="0"/>
                                <a:ea typeface="Cambria Math" panose="02040503050406030204" pitchFamily="18" charset="0"/>
                                <a:sym typeface="Symbol" panose="05050102010706020507" pitchFamily="18" charset="2"/>
                              </a:rPr>
                              <m:t>°</m:t>
                            </m:r>
                          </m:e>
                        </m:d>
                      </m:e>
                      <m:sup>
                        <m:r>
                          <a:rPr lang="es-ES" i="1">
                            <a:latin typeface="Cambria Math" panose="02040503050406030204" pitchFamily="18" charset="0"/>
                            <a:ea typeface="Cambria Math" panose="02040503050406030204" pitchFamily="18" charset="0"/>
                            <a:sym typeface="Symbol" panose="05050102010706020507" pitchFamily="18" charset="2"/>
                          </a:rPr>
                          <m:t>1−</m:t>
                        </m:r>
                        <m:r>
                          <a:rPr lang="es-ES" i="1">
                            <a:latin typeface="Cambria Math" panose="02040503050406030204" pitchFamily="18" charset="0"/>
                            <a:ea typeface="Cambria Math" panose="02040503050406030204" pitchFamily="18" charset="0"/>
                            <a:sym typeface="Symbol" panose="05050102010706020507" pitchFamily="18" charset="2"/>
                          </a:rPr>
                          <m:t>𝑚</m:t>
                        </m:r>
                      </m:sup>
                    </m:sSup>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𝑒</m:t>
                            </m:r>
                          </m:e>
                          <m:sup>
                            <m:sSubSup>
                              <m:sSubSupPr>
                                <m:ctrlPr>
                                  <a:rPr lang="en-GB" i="1">
                                    <a:latin typeface="Cambria Math" panose="02040503050406030204" pitchFamily="18" charset="0"/>
                                    <a:sym typeface="Symbol" panose="05050102010706020507" pitchFamily="18" charset="2"/>
                                  </a:rPr>
                                </m:ctrlPr>
                              </m:sSubSupPr>
                              <m:e>
                                <m:r>
                                  <a:rPr lang="en-GB"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𝑆</m:t>
                                </m:r>
                              </m:e>
                              <m:sub>
                                <m:r>
                                  <a:rPr lang="es-ES" i="1">
                                    <a:latin typeface="Cambria Math" panose="02040503050406030204" pitchFamily="18" charset="0"/>
                                    <a:sym typeface="Symbol" panose="05050102010706020507" pitchFamily="18" charset="2"/>
                                  </a:rPr>
                                  <m:t>𝑐</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𝑅</m:t>
                            </m:r>
                          </m:sup>
                        </m:sSup>
                        <m:r>
                          <a:rPr lang="es-ES" i="1">
                            <a:latin typeface="Cambria Math" panose="02040503050406030204" pitchFamily="18" charset="0"/>
                            <a:ea typeface="Cambria Math" panose="02040503050406030204" pitchFamily="18" charset="0"/>
                            <a:sym typeface="Symbol" panose="05050102010706020507" pitchFamily="18" charset="2"/>
                          </a:rPr>
                          <m:t>𝑒</m:t>
                        </m:r>
                      </m:e>
                      <m:sup>
                        <m:r>
                          <a:rPr lang="es-ES" i="1">
                            <a:latin typeface="Cambria Math" panose="02040503050406030204" pitchFamily="18" charset="0"/>
                            <a:ea typeface="Cambria Math" panose="02040503050406030204" pitchFamily="18" charset="0"/>
                            <a:sym typeface="Symbol" panose="05050102010706020507" pitchFamily="18" charset="2"/>
                          </a:rPr>
                          <m:t>−</m:t>
                        </m:r>
                        <m:sSubSup>
                          <m:sSubSupPr>
                            <m:ctrlPr>
                              <a:rPr lang="en-GB" i="1">
                                <a:latin typeface="Cambria Math" panose="02040503050406030204" pitchFamily="18" charset="0"/>
                                <a:sym typeface="Symbol" panose="05050102010706020507" pitchFamily="18" charset="2"/>
                              </a:rPr>
                            </m:ctrlPr>
                          </m:sSubSupPr>
                          <m:e>
                            <m:r>
                              <a:rPr lang="en-GB"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𝐻</m:t>
                            </m:r>
                          </m:e>
                          <m:sub>
                            <m:r>
                              <a:rPr lang="es-ES" i="1">
                                <a:latin typeface="Cambria Math" panose="02040503050406030204" pitchFamily="18" charset="0"/>
                                <a:sym typeface="Symbol" panose="05050102010706020507" pitchFamily="18" charset="2"/>
                              </a:rPr>
                              <m:t>𝑐</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𝑅𝑇</m:t>
                        </m:r>
                      </m:sup>
                    </m:sSup>
                  </m:oMath>
                </a14:m>
                <a:r>
                  <a:rPr lang="en-GB" dirty="0">
                    <a:sym typeface="Symbol" panose="05050102010706020507" pitchFamily="18" charset="2"/>
                  </a:rPr>
                  <a:t>				(22)</a:t>
                </a:r>
              </a:p>
            </p:txBody>
          </p:sp>
        </mc:Choice>
        <mc:Fallback xmlns="">
          <p:sp>
            <p:nvSpPr>
              <p:cNvPr id="4" name="CuadroTexto 3">
                <a:extLst>
                  <a:ext uri="{FF2B5EF4-FFF2-40B4-BE49-F238E27FC236}">
                    <a16:creationId xmlns:a16="http://schemas.microsoft.com/office/drawing/2014/main" id="{CC8E9F47-9B01-F646-B58A-20E426D7713D}"/>
                  </a:ext>
                </a:extLst>
              </p:cNvPr>
              <p:cNvSpPr txBox="1">
                <a:spLocks noRot="1" noChangeAspect="1" noMove="1" noResize="1" noEditPoints="1" noAdjustHandles="1" noChangeArrowheads="1" noChangeShapeType="1" noTextEdit="1"/>
              </p:cNvSpPr>
              <p:nvPr/>
            </p:nvSpPr>
            <p:spPr>
              <a:xfrm>
                <a:off x="335202" y="3198955"/>
                <a:ext cx="8370753" cy="2111091"/>
              </a:xfrm>
              <a:prstGeom prst="rect">
                <a:avLst/>
              </a:prstGeom>
              <a:blipFill>
                <a:blip r:embed="rId4"/>
                <a:stretch>
                  <a:fillRect l="-454" b="-60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6B233BA9-18F8-6A48-A9A2-B84B1077C41D}"/>
                  </a:ext>
                </a:extLst>
              </p:cNvPr>
              <p:cNvSpPr txBox="1"/>
              <p:nvPr/>
            </p:nvSpPr>
            <p:spPr>
              <a:xfrm>
                <a:off x="335202" y="5395146"/>
                <a:ext cx="7946406" cy="1493101"/>
              </a:xfrm>
              <a:prstGeom prst="rect">
                <a:avLst/>
              </a:prstGeom>
              <a:noFill/>
            </p:spPr>
            <p:txBody>
              <a:bodyPr wrap="none" rtlCol="0">
                <a:spAutoFit/>
              </a:bodyPr>
              <a:lstStyle/>
              <a:p>
                <a:pPr>
                  <a:spcBef>
                    <a:spcPts val="600"/>
                  </a:spcBef>
                  <a:spcAft>
                    <a:spcPts val="1200"/>
                  </a:spcAft>
                </a:pPr>
                <a:r>
                  <a:rPr lang="en-GB" dirty="0">
                    <a:sym typeface="Symbol" panose="05050102010706020507" pitchFamily="18" charset="2"/>
                  </a:rPr>
                  <a:t>Now, considering the definition of the </a:t>
                </a:r>
                <a:r>
                  <a:rPr lang="en-GB" dirty="0">
                    <a:solidFill>
                      <a:srgbClr val="FF0000"/>
                    </a:solidFill>
                    <a:sym typeface="Symbol" panose="05050102010706020507" pitchFamily="18" charset="2"/>
                  </a:rPr>
                  <a:t>activation energy </a:t>
                </a:r>
                <a:r>
                  <a:rPr lang="en-GB" dirty="0">
                    <a:sym typeface="Symbol" panose="05050102010706020507" pitchFamily="18" charset="2"/>
                  </a:rPr>
                  <a:t>and eq. (16), we have</a:t>
                </a:r>
              </a:p>
              <a:p>
                <a:pPr>
                  <a:spcBef>
                    <a:spcPts val="600"/>
                  </a:spcBef>
                  <a:spcAft>
                    <a:spcPts val="1200"/>
                  </a:spcAft>
                </a:pPr>
                <a:r>
                  <a:rPr lang="en-GB" dirty="0">
                    <a:sym typeface="Symbol" panose="05050102010706020507" pitchFamily="18" charset="2"/>
                  </a:rPr>
                  <a:t>	</a:t>
                </a:r>
                <a14:m>
                  <m:oMath xmlns:m="http://schemas.openxmlformats.org/officeDocument/2006/math">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𝐸</m:t>
                        </m:r>
                      </m:e>
                      <m:sub>
                        <m:r>
                          <a:rPr lang="es-ES" i="1">
                            <a:latin typeface="Cambria Math" panose="02040503050406030204" pitchFamily="18" charset="0"/>
                            <a:sym typeface="Symbol" panose="05050102010706020507" pitchFamily="18" charset="2"/>
                          </a:rPr>
                          <m:t>𝑎</m:t>
                        </m:r>
                      </m:sub>
                    </m:sSub>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𝑅</m:t>
                    </m:r>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𝑇</m:t>
                        </m:r>
                      </m:e>
                      <m:sup>
                        <m:r>
                          <a:rPr lang="es-ES" i="1">
                            <a:latin typeface="Cambria Math" panose="02040503050406030204" pitchFamily="18" charset="0"/>
                            <a:sym typeface="Symbol" panose="05050102010706020507" pitchFamily="18" charset="2"/>
                          </a:rPr>
                          <m:t>2</m:t>
                        </m:r>
                      </m:sup>
                    </m:sSup>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𝑑</m:t>
                        </m:r>
                        <m:r>
                          <m:rPr>
                            <m:sty m:val="p"/>
                          </m:rPr>
                          <a:rPr lang="es-ES">
                            <a:latin typeface="Cambria Math" panose="02040503050406030204" pitchFamily="18" charset="0"/>
                            <a:sym typeface="Symbol" panose="05050102010706020507" pitchFamily="18" charset="2"/>
                          </a:rPr>
                          <m:t>ln</m:t>
                        </m:r>
                        <m:r>
                          <a:rPr lang="es-ES" i="1">
                            <a:latin typeface="Cambria Math" panose="02040503050406030204" pitchFamily="18" charset="0"/>
                            <a:sym typeface="Symbol" panose="05050102010706020507" pitchFamily="18" charset="2"/>
                          </a:rPr>
                          <m:t>𝑘</m:t>
                        </m:r>
                      </m:num>
                      <m:den>
                        <m:r>
                          <a:rPr lang="es-ES" i="1">
                            <a:latin typeface="Cambria Math" panose="02040503050406030204" pitchFamily="18" charset="0"/>
                            <a:sym typeface="Symbol" panose="05050102010706020507" pitchFamily="18" charset="2"/>
                          </a:rPr>
                          <m:t>𝑑𝑇</m:t>
                        </m:r>
                      </m:den>
                    </m:f>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𝑅𝑇</m:t>
                    </m:r>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𝑅</m:t>
                    </m:r>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𝑇</m:t>
                        </m:r>
                      </m:e>
                      <m:sup>
                        <m:r>
                          <a:rPr lang="es-ES" i="1">
                            <a:latin typeface="Cambria Math" panose="02040503050406030204" pitchFamily="18" charset="0"/>
                            <a:sym typeface="Symbol" panose="05050102010706020507" pitchFamily="18" charset="2"/>
                          </a:rPr>
                          <m:t>2</m:t>
                        </m:r>
                      </m:sup>
                    </m:sSup>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𝑑</m:t>
                        </m:r>
                        <m:r>
                          <m:rPr>
                            <m:sty m:val="p"/>
                          </m:rPr>
                          <a:rPr lang="es-ES">
                            <a:latin typeface="Cambria Math" panose="02040503050406030204" pitchFamily="18" charset="0"/>
                            <a:sym typeface="Symbol" panose="05050102010706020507" pitchFamily="18" charset="2"/>
                          </a:rPr>
                          <m:t>ln</m:t>
                        </m:r>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a:rPr lang="es-ES" i="1">
                                <a:latin typeface="Cambria Math" panose="02040503050406030204" pitchFamily="18" charset="0"/>
                                <a:ea typeface="Cambria Math" panose="02040503050406030204" pitchFamily="18" charset="0"/>
                                <a:sym typeface="Symbol" panose="05050102010706020507" pitchFamily="18" charset="2"/>
                              </a:rPr>
                              <m:t>𝐾</m:t>
                            </m:r>
                          </m:e>
                          <m:sub>
                            <m:r>
                              <a:rPr lang="es-ES" i="1">
                                <a:latin typeface="Cambria Math" panose="02040503050406030204" pitchFamily="18" charset="0"/>
                                <a:ea typeface="Cambria Math" panose="02040503050406030204" pitchFamily="18" charset="0"/>
                                <a:sym typeface="Symbol" panose="05050102010706020507" pitchFamily="18" charset="2"/>
                              </a:rPr>
                              <m:t>𝑐</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num>
                      <m:den>
                        <m:r>
                          <a:rPr lang="es-ES" i="1">
                            <a:latin typeface="Cambria Math" panose="02040503050406030204" pitchFamily="18" charset="0"/>
                            <a:sym typeface="Symbol" panose="05050102010706020507" pitchFamily="18" charset="2"/>
                          </a:rPr>
                          <m:t>𝑑𝑇</m:t>
                        </m:r>
                      </m:den>
                    </m:f>
                  </m:oMath>
                </a14:m>
                <a:r>
                  <a:rPr lang="en-GB" dirty="0">
                    <a:sym typeface="Symbol" panose="05050102010706020507" pitchFamily="18" charset="2"/>
                  </a:rPr>
                  <a:t>				(23)</a:t>
                </a:r>
              </a:p>
              <a:p>
                <a:endParaRPr lang="en-GB" dirty="0"/>
              </a:p>
            </p:txBody>
          </p:sp>
        </mc:Choice>
        <mc:Fallback xmlns="">
          <p:sp>
            <p:nvSpPr>
              <p:cNvPr id="5" name="CuadroTexto 4">
                <a:extLst>
                  <a:ext uri="{FF2B5EF4-FFF2-40B4-BE49-F238E27FC236}">
                    <a16:creationId xmlns:a16="http://schemas.microsoft.com/office/drawing/2014/main" id="{6B233BA9-18F8-6A48-A9A2-B84B1077C41D}"/>
                  </a:ext>
                </a:extLst>
              </p:cNvPr>
              <p:cNvSpPr txBox="1">
                <a:spLocks noRot="1" noChangeAspect="1" noMove="1" noResize="1" noEditPoints="1" noAdjustHandles="1" noChangeArrowheads="1" noChangeShapeType="1" noTextEdit="1"/>
              </p:cNvSpPr>
              <p:nvPr/>
            </p:nvSpPr>
            <p:spPr>
              <a:xfrm>
                <a:off x="335202" y="5395146"/>
                <a:ext cx="7946406" cy="1493101"/>
              </a:xfrm>
              <a:prstGeom prst="rect">
                <a:avLst/>
              </a:prstGeom>
              <a:blipFill>
                <a:blip r:embed="rId5"/>
                <a:stretch>
                  <a:fillRect l="-478" t="-1695"/>
                </a:stretch>
              </a:blipFill>
            </p:spPr>
            <p:txBody>
              <a:bodyPr/>
              <a:lstStyle/>
              <a:p>
                <a:r>
                  <a:rPr lang="en-GB">
                    <a:noFill/>
                  </a:rPr>
                  <a:t> </a:t>
                </a:r>
              </a:p>
            </p:txBody>
          </p:sp>
        </mc:Fallback>
      </mc:AlternateContent>
      <p:sp>
        <p:nvSpPr>
          <p:cNvPr id="3" name="CuadroTexto 2">
            <a:extLst>
              <a:ext uri="{FF2B5EF4-FFF2-40B4-BE49-F238E27FC236}">
                <a16:creationId xmlns:a16="http://schemas.microsoft.com/office/drawing/2014/main" id="{D06E904F-65B5-5C40-AC03-B5327CA2299E}"/>
              </a:ext>
            </a:extLst>
          </p:cNvPr>
          <p:cNvSpPr txBox="1"/>
          <p:nvPr/>
        </p:nvSpPr>
        <p:spPr>
          <a:xfrm>
            <a:off x="335202" y="2787073"/>
            <a:ext cx="7774308" cy="369332"/>
          </a:xfrm>
          <a:prstGeom prst="rect">
            <a:avLst/>
          </a:prstGeom>
          <a:noFill/>
        </p:spPr>
        <p:txBody>
          <a:bodyPr wrap="none" rtlCol="0">
            <a:spAutoFit/>
          </a:bodyPr>
          <a:lstStyle/>
          <a:p>
            <a:pPr>
              <a:spcBef>
                <a:spcPts val="1200"/>
              </a:spcBef>
              <a:spcAft>
                <a:spcPts val="1200"/>
              </a:spcAft>
            </a:pPr>
            <a:r>
              <a:rPr lang="en-GB" b="1" dirty="0">
                <a:solidFill>
                  <a:srgbClr val="002060"/>
                </a:solidFill>
              </a:rPr>
              <a:t>Arrhenius parameters and thermodynamic quantities of activation: relationship</a:t>
            </a:r>
          </a:p>
        </p:txBody>
      </p:sp>
      <p:sp>
        <p:nvSpPr>
          <p:cNvPr id="9" name="CuadroTexto 8">
            <a:extLst>
              <a:ext uri="{FF2B5EF4-FFF2-40B4-BE49-F238E27FC236}">
                <a16:creationId xmlns:a16="http://schemas.microsoft.com/office/drawing/2014/main" id="{383B6ADD-7EEC-4E55-90DD-D7B865703695}"/>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253657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BC771969-4317-4967-8A73-4E2D0D6B3EBC}"/>
                  </a:ext>
                </a:extLst>
              </p:cNvPr>
              <p:cNvSpPr txBox="1"/>
              <p:nvPr/>
            </p:nvSpPr>
            <p:spPr>
              <a:xfrm>
                <a:off x="321195" y="587938"/>
                <a:ext cx="8656804" cy="1882823"/>
              </a:xfrm>
              <a:prstGeom prst="rect">
                <a:avLst/>
              </a:prstGeom>
              <a:noFill/>
            </p:spPr>
            <p:txBody>
              <a:bodyPr wrap="square" rtlCol="0">
                <a:spAutoFit/>
              </a:bodyPr>
              <a:lstStyle/>
              <a:p>
                <a:pPr>
                  <a:spcBef>
                    <a:spcPts val="600"/>
                  </a:spcBef>
                  <a:spcAft>
                    <a:spcPts val="1200"/>
                  </a:spcAft>
                </a:pPr>
                <a:r>
                  <a:rPr lang="en-GB" dirty="0">
                    <a:sym typeface="Symbol" panose="05050102010706020507" pitchFamily="18" charset="2"/>
                  </a:rPr>
                  <a:t>And by analogy with the </a:t>
                </a:r>
                <a:r>
                  <a:rPr lang="en-GB" dirty="0" err="1">
                    <a:sym typeface="Symbol" panose="05050102010706020507" pitchFamily="18" charset="2"/>
                  </a:rPr>
                  <a:t>van’t</a:t>
                </a:r>
                <a:r>
                  <a:rPr lang="en-GB" dirty="0">
                    <a:sym typeface="Symbol" panose="05050102010706020507" pitchFamily="18" charset="2"/>
                  </a:rPr>
                  <a:t> Hoff equation  </a:t>
                </a:r>
                <a14:m>
                  <m:oMath xmlns:m="http://schemas.openxmlformats.org/officeDocument/2006/math">
                    <m:f>
                      <m:fPr>
                        <m:ctrlPr>
                          <a:rPr lang="es-ES" b="0" i="1" smtClean="0">
                            <a:latin typeface="Cambria Math" panose="02040503050406030204" pitchFamily="18" charset="0"/>
                            <a:sym typeface="Symbol" panose="05050102010706020507" pitchFamily="18" charset="2"/>
                          </a:rPr>
                        </m:ctrlPr>
                      </m:fPr>
                      <m:num>
                        <m:r>
                          <a:rPr lang="es-ES" b="0" i="1" smtClean="0">
                            <a:latin typeface="Cambria Math" panose="02040503050406030204" pitchFamily="18" charset="0"/>
                            <a:sym typeface="Symbol" panose="05050102010706020507" pitchFamily="18" charset="2"/>
                          </a:rPr>
                          <m:t>𝑑</m:t>
                        </m:r>
                        <m:r>
                          <m:rPr>
                            <m:sty m:val="p"/>
                          </m:rPr>
                          <a:rPr lang="es-ES" b="0" i="0" smtClean="0">
                            <a:latin typeface="Cambria Math" panose="02040503050406030204" pitchFamily="18" charset="0"/>
                            <a:sym typeface="Symbol" panose="05050102010706020507" pitchFamily="18" charset="2"/>
                          </a:rPr>
                          <m:t>ln</m:t>
                        </m:r>
                        <m:sSubSup>
                          <m:sSubSupPr>
                            <m:ctrlPr>
                              <a:rPr lang="es-ES" b="0" i="1" smtClean="0">
                                <a:latin typeface="Cambria Math" panose="02040503050406030204" pitchFamily="18" charset="0"/>
                                <a:sym typeface="Symbol" panose="05050102010706020507" pitchFamily="18" charset="2"/>
                              </a:rPr>
                            </m:ctrlPr>
                          </m:sSubSupPr>
                          <m:e>
                            <m:r>
                              <a:rPr lang="es-ES" b="0" i="1" smtClean="0">
                                <a:latin typeface="Cambria Math" panose="02040503050406030204" pitchFamily="18" charset="0"/>
                                <a:sym typeface="Symbol" panose="05050102010706020507" pitchFamily="18" charset="2"/>
                              </a:rPr>
                              <m:t>𝐾</m:t>
                            </m:r>
                          </m:e>
                          <m:sub>
                            <m:r>
                              <a:rPr lang="es-ES" b="0" i="1" smtClean="0">
                                <a:latin typeface="Cambria Math" panose="02040503050406030204" pitchFamily="18" charset="0"/>
                                <a:sym typeface="Symbol" panose="05050102010706020507" pitchFamily="18" charset="2"/>
                              </a:rPr>
                              <m:t>𝑝</m:t>
                            </m:r>
                          </m:sub>
                          <m:sup>
                            <m:r>
                              <a:rPr lang="es-ES" b="0" i="1" smtClean="0">
                                <a:latin typeface="Cambria Math" panose="02040503050406030204" pitchFamily="18" charset="0"/>
                                <a:ea typeface="Cambria Math" panose="02040503050406030204" pitchFamily="18" charset="0"/>
                                <a:sym typeface="Symbol" panose="05050102010706020507" pitchFamily="18" charset="2"/>
                              </a:rPr>
                              <m:t>°</m:t>
                            </m:r>
                          </m:sup>
                        </m:sSubSup>
                      </m:num>
                      <m:den>
                        <m:r>
                          <a:rPr lang="es-ES" b="0" i="1" smtClean="0">
                            <a:latin typeface="Cambria Math" panose="02040503050406030204" pitchFamily="18" charset="0"/>
                            <a:sym typeface="Symbol" panose="05050102010706020507" pitchFamily="18" charset="2"/>
                          </a:rPr>
                          <m:t>𝑑𝑇</m:t>
                        </m:r>
                      </m:den>
                    </m:f>
                    <m:r>
                      <a:rPr lang="es-ES" b="0" i="1" smtClean="0">
                        <a:latin typeface="Cambria Math" panose="02040503050406030204" pitchFamily="18" charset="0"/>
                        <a:sym typeface="Symbol" panose="05050102010706020507" pitchFamily="18" charset="2"/>
                      </a:rPr>
                      <m:t>=</m:t>
                    </m:r>
                    <m:f>
                      <m:fPr>
                        <m:ctrlPr>
                          <a:rPr lang="es-ES" b="0" i="1" smtClean="0">
                            <a:latin typeface="Cambria Math" panose="02040503050406030204" pitchFamily="18" charset="0"/>
                            <a:ea typeface="Cambria Math" panose="02040503050406030204" pitchFamily="18" charset="0"/>
                            <a:sym typeface="Symbol" panose="05050102010706020507" pitchFamily="18" charset="2"/>
                          </a:rPr>
                        </m:ctrlPr>
                      </m:fPr>
                      <m:num>
                        <m:r>
                          <a:rPr lang="es-ES" b="0" i="1" smtClean="0">
                            <a:latin typeface="Cambria Math" panose="02040503050406030204" pitchFamily="18" charset="0"/>
                            <a:ea typeface="Cambria Math" panose="02040503050406030204" pitchFamily="18" charset="0"/>
                            <a:sym typeface="Symbol" panose="05050102010706020507" pitchFamily="18" charset="2"/>
                          </a:rPr>
                          <m:t>∆</m:t>
                        </m:r>
                        <m:r>
                          <a:rPr lang="es-ES" b="0" i="1" smtClean="0">
                            <a:latin typeface="Cambria Math" panose="02040503050406030204" pitchFamily="18" charset="0"/>
                            <a:ea typeface="Cambria Math" panose="02040503050406030204" pitchFamily="18" charset="0"/>
                            <a:sym typeface="Symbol" panose="05050102010706020507" pitchFamily="18" charset="2"/>
                          </a:rPr>
                          <m:t>𝐻</m:t>
                        </m:r>
                        <m:r>
                          <a:rPr lang="es-ES" b="0" i="1" smtClean="0">
                            <a:latin typeface="Cambria Math" panose="02040503050406030204" pitchFamily="18" charset="0"/>
                            <a:ea typeface="Cambria Math" panose="02040503050406030204" pitchFamily="18" charset="0"/>
                            <a:sym typeface="Symbol" panose="05050102010706020507" pitchFamily="18" charset="2"/>
                          </a:rPr>
                          <m:t>°</m:t>
                        </m:r>
                      </m:num>
                      <m:den>
                        <m:r>
                          <a:rPr lang="es-ES" b="0" i="1" smtClean="0">
                            <a:latin typeface="Cambria Math" panose="02040503050406030204" pitchFamily="18" charset="0"/>
                            <a:ea typeface="Cambria Math" panose="02040503050406030204" pitchFamily="18" charset="0"/>
                            <a:sym typeface="Symbol" panose="05050102010706020507" pitchFamily="18" charset="2"/>
                          </a:rPr>
                          <m:t>𝑅</m:t>
                        </m:r>
                        <m:sSup>
                          <m:sSupPr>
                            <m:ctrlPr>
                              <a:rPr lang="es-ES" b="0" i="1" smtClean="0">
                                <a:latin typeface="Cambria Math" panose="02040503050406030204" pitchFamily="18" charset="0"/>
                                <a:ea typeface="Cambria Math" panose="02040503050406030204" pitchFamily="18" charset="0"/>
                                <a:sym typeface="Symbol" panose="05050102010706020507" pitchFamily="18" charset="2"/>
                              </a:rPr>
                            </m:ctrlPr>
                          </m:sSupPr>
                          <m:e>
                            <m:r>
                              <a:rPr lang="es-ES" b="0" i="1" smtClean="0">
                                <a:latin typeface="Cambria Math" panose="02040503050406030204" pitchFamily="18" charset="0"/>
                                <a:ea typeface="Cambria Math" panose="02040503050406030204" pitchFamily="18" charset="0"/>
                                <a:sym typeface="Symbol" panose="05050102010706020507" pitchFamily="18" charset="2"/>
                              </a:rPr>
                              <m:t>𝑇</m:t>
                            </m:r>
                          </m:e>
                          <m:sup>
                            <m:r>
                              <a:rPr lang="es-ES" b="0" i="1" smtClean="0">
                                <a:latin typeface="Cambria Math" panose="02040503050406030204" pitchFamily="18" charset="0"/>
                                <a:ea typeface="Cambria Math" panose="02040503050406030204" pitchFamily="18" charset="0"/>
                                <a:sym typeface="Symbol" panose="05050102010706020507" pitchFamily="18" charset="2"/>
                              </a:rPr>
                              <m:t>2</m:t>
                            </m:r>
                          </m:sup>
                        </m:sSup>
                      </m:den>
                    </m:f>
                  </m:oMath>
                </a14:m>
                <a:r>
                  <a:rPr lang="en-GB" dirty="0">
                    <a:sym typeface="Symbol" panose="05050102010706020507" pitchFamily="18" charset="2"/>
                  </a:rPr>
                  <a:t> and the relationship                </a:t>
                </a:r>
                <a14:m>
                  <m:oMath xmlns:m="http://schemas.openxmlformats.org/officeDocument/2006/math">
                    <m:sSubSup>
                      <m:sSubSupPr>
                        <m:ctrlPr>
                          <a:rPr lang="en-GB" i="1" smtClean="0">
                            <a:latin typeface="Cambria Math" panose="02040503050406030204" pitchFamily="18" charset="0"/>
                            <a:sym typeface="Symbol" panose="05050102010706020507" pitchFamily="18" charset="2"/>
                          </a:rPr>
                        </m:ctrlPr>
                      </m:sSubSupPr>
                      <m:e>
                        <m:r>
                          <a:rPr lang="es-ES" b="0" i="1" smtClean="0">
                            <a:latin typeface="Cambria Math" panose="02040503050406030204" pitchFamily="18" charset="0"/>
                            <a:sym typeface="Symbol" panose="05050102010706020507" pitchFamily="18" charset="2"/>
                          </a:rPr>
                          <m:t>𝐾</m:t>
                        </m:r>
                      </m:e>
                      <m:sub>
                        <m:r>
                          <a:rPr lang="es-ES" b="0" i="1" smtClean="0">
                            <a:latin typeface="Cambria Math" panose="02040503050406030204" pitchFamily="18" charset="0"/>
                            <a:sym typeface="Symbol" panose="05050102010706020507" pitchFamily="18" charset="2"/>
                          </a:rPr>
                          <m:t>𝑝</m:t>
                        </m:r>
                      </m:sub>
                      <m:sup>
                        <m:r>
                          <a:rPr lang="en-GB" i="1" smtClean="0">
                            <a:latin typeface="Cambria Math" panose="02040503050406030204" pitchFamily="18" charset="0"/>
                            <a:ea typeface="Cambria Math" panose="02040503050406030204" pitchFamily="18" charset="0"/>
                            <a:sym typeface="Symbol" panose="05050102010706020507" pitchFamily="18" charset="2"/>
                          </a:rPr>
                          <m:t>°</m:t>
                        </m:r>
                      </m:sup>
                    </m:sSubSup>
                    <m:r>
                      <a:rPr lang="es-ES" b="0" i="1" smtClean="0">
                        <a:latin typeface="Cambria Math" panose="02040503050406030204" pitchFamily="18" charset="0"/>
                        <a:sym typeface="Symbol" panose="05050102010706020507" pitchFamily="18" charset="2"/>
                      </a:rPr>
                      <m:t>=</m:t>
                    </m:r>
                    <m:sSup>
                      <m:sSupPr>
                        <m:ctrlPr>
                          <a:rPr lang="en-GB" i="1" smtClean="0">
                            <a:latin typeface="Cambria Math" panose="02040503050406030204" pitchFamily="18" charset="0"/>
                            <a:ea typeface="Cambria Math" panose="02040503050406030204" pitchFamily="18" charset="0"/>
                            <a:sym typeface="Symbol" panose="05050102010706020507" pitchFamily="18" charset="2"/>
                          </a:rPr>
                        </m:ctrlPr>
                      </m:sSupPr>
                      <m:e>
                        <m:sSubSup>
                          <m:sSubSupPr>
                            <m:ctrlPr>
                              <a:rPr lang="en-GB"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𝐾</m:t>
                            </m:r>
                          </m:e>
                          <m:sub>
                            <m:r>
                              <a:rPr lang="es-ES" i="1">
                                <a:latin typeface="Cambria Math" panose="02040503050406030204" pitchFamily="18" charset="0"/>
                                <a:sym typeface="Symbol" panose="05050102010706020507" pitchFamily="18" charset="2"/>
                              </a:rPr>
                              <m:t>𝑐</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d>
                          <m:dPr>
                            <m:ctrlPr>
                              <a:rPr lang="en-GB" i="1">
                                <a:latin typeface="Cambria Math" panose="02040503050406030204" pitchFamily="18" charset="0"/>
                                <a:ea typeface="Cambria Math" panose="02040503050406030204" pitchFamily="18" charset="0"/>
                                <a:sym typeface="Symbol" panose="05050102010706020507" pitchFamily="18" charset="2"/>
                              </a:rPr>
                            </m:ctrlPr>
                          </m:dPr>
                          <m:e>
                            <m:r>
                              <a:rPr lang="es-ES" i="1">
                                <a:latin typeface="Cambria Math" panose="02040503050406030204" pitchFamily="18" charset="0"/>
                                <a:ea typeface="Cambria Math" panose="02040503050406030204" pitchFamily="18" charset="0"/>
                                <a:sym typeface="Symbol" panose="05050102010706020507" pitchFamily="18" charset="2"/>
                              </a:rPr>
                              <m:t>𝑅𝑇</m:t>
                            </m:r>
                            <m:r>
                              <a:rPr lang="es-ES" b="0" i="1" smtClean="0">
                                <a:latin typeface="Cambria Math" panose="02040503050406030204" pitchFamily="18" charset="0"/>
                                <a:ea typeface="Cambria Math" panose="02040503050406030204" pitchFamily="18" charset="0"/>
                                <a:sym typeface="Symbol" panose="05050102010706020507" pitchFamily="18" charset="2"/>
                              </a:rPr>
                              <m:t>𝑐</m:t>
                            </m:r>
                            <m:r>
                              <a:rPr lang="es-ES" b="0" i="1" smtClean="0">
                                <a:latin typeface="Cambria Math" panose="02040503050406030204" pitchFamily="18" charset="0"/>
                                <a:ea typeface="Cambria Math" panose="02040503050406030204" pitchFamily="18" charset="0"/>
                                <a:sym typeface="Symbol" panose="05050102010706020507" pitchFamily="18" charset="2"/>
                              </a:rPr>
                              <m:t>°/</m:t>
                            </m:r>
                            <m:r>
                              <a:rPr lang="es-ES" b="0" i="1" smtClean="0">
                                <a:latin typeface="Cambria Math" panose="02040503050406030204" pitchFamily="18" charset="0"/>
                                <a:ea typeface="Cambria Math" panose="02040503050406030204" pitchFamily="18" charset="0"/>
                                <a:sym typeface="Symbol" panose="05050102010706020507" pitchFamily="18" charset="2"/>
                              </a:rPr>
                              <m:t>𝑝</m:t>
                            </m:r>
                            <m:r>
                              <a:rPr lang="es-ES" b="0" i="1" smtClean="0">
                                <a:latin typeface="Cambria Math" panose="02040503050406030204" pitchFamily="18" charset="0"/>
                                <a:ea typeface="Cambria Math" panose="02040503050406030204" pitchFamily="18" charset="0"/>
                                <a:sym typeface="Symbol" panose="05050102010706020507" pitchFamily="18" charset="2"/>
                              </a:rPr>
                              <m:t>°</m:t>
                            </m:r>
                          </m:e>
                        </m:d>
                      </m:e>
                      <m:sup>
                        <m:r>
                          <a:rPr lang="en-GB" i="1" smtClean="0">
                            <a:latin typeface="Cambria Math" panose="02040503050406030204" pitchFamily="18" charset="0"/>
                            <a:ea typeface="Cambria Math" panose="02040503050406030204" pitchFamily="18" charset="0"/>
                            <a:sym typeface="Symbol" panose="05050102010706020507" pitchFamily="18" charset="2"/>
                          </a:rPr>
                          <m:t>∆</m:t>
                        </m:r>
                        <m:r>
                          <a:rPr lang="es-ES" b="0" i="1" smtClean="0">
                            <a:latin typeface="Cambria Math" panose="02040503050406030204" pitchFamily="18" charset="0"/>
                            <a:ea typeface="Cambria Math" panose="02040503050406030204" pitchFamily="18" charset="0"/>
                            <a:sym typeface="Symbol" panose="05050102010706020507" pitchFamily="18" charset="2"/>
                          </a:rPr>
                          <m:t>𝑛</m:t>
                        </m:r>
                        <m:r>
                          <a:rPr lang="es-ES" b="0" i="1" smtClean="0">
                            <a:latin typeface="Cambria Math" panose="02040503050406030204" pitchFamily="18" charset="0"/>
                            <a:ea typeface="Cambria Math" panose="02040503050406030204" pitchFamily="18" charset="0"/>
                            <a:sym typeface="Symbol" panose="05050102010706020507" pitchFamily="18" charset="2"/>
                          </a:rPr>
                          <m:t>/</m:t>
                        </m:r>
                        <m:r>
                          <m:rPr>
                            <m:sty m:val="p"/>
                          </m:rPr>
                          <a:rPr lang="es-ES" b="0" i="0" smtClean="0">
                            <a:latin typeface="Cambria Math" panose="02040503050406030204" pitchFamily="18" charset="0"/>
                            <a:ea typeface="Cambria Math" panose="02040503050406030204" pitchFamily="18" charset="0"/>
                            <a:sym typeface="Symbol" panose="05050102010706020507" pitchFamily="18" charset="2"/>
                          </a:rPr>
                          <m:t>mol</m:t>
                        </m:r>
                      </m:sup>
                    </m:sSup>
                  </m:oMath>
                </a14:m>
                <a:r>
                  <a:rPr lang="en-GB" dirty="0">
                    <a:sym typeface="Symbol" panose="05050102010706020507" pitchFamily="18" charset="2"/>
                  </a:rPr>
                  <a:t> (both for ideal gases),</a:t>
                </a:r>
                <a:r>
                  <a:rPr lang="en-GB" baseline="30000" dirty="0">
                    <a:sym typeface="Symbol" panose="05050102010706020507" pitchFamily="18" charset="2"/>
                  </a:rPr>
                  <a:t>1</a:t>
                </a:r>
                <a:r>
                  <a:rPr lang="en-GB" dirty="0">
                    <a:sym typeface="Symbol" panose="05050102010706020507" pitchFamily="18" charset="2"/>
                  </a:rPr>
                  <a:t> we have</a:t>
                </a:r>
              </a:p>
              <a:p>
                <a:pPr>
                  <a:spcBef>
                    <a:spcPts val="600"/>
                  </a:spcBef>
                  <a:spcAft>
                    <a:spcPts val="1200"/>
                  </a:spcAft>
                </a:pPr>
                <a:r>
                  <a:rPr lang="en-GB" dirty="0">
                    <a:sym typeface="Symbol" panose="05050102010706020507" pitchFamily="18" charset="2"/>
                  </a:rPr>
                  <a:t>	</a:t>
                </a:r>
                <a:r>
                  <a:rPr lang="es-ES" b="0" dirty="0">
                    <a:ea typeface="Cambria Math" panose="02040503050406030204" pitchFamily="18" charset="0"/>
                    <a:sym typeface="Symbol" panose="05050102010706020507" pitchFamily="18" charset="2"/>
                  </a:rPr>
                  <a:t>							(24)</a:t>
                </a:r>
              </a:p>
              <a:p>
                <a:pPr>
                  <a:spcBef>
                    <a:spcPts val="600"/>
                  </a:spcBef>
                  <a:spcAft>
                    <a:spcPts val="1200"/>
                  </a:spcAft>
                </a:pPr>
                <a:r>
                  <a:rPr lang="en-GB" dirty="0">
                    <a:sym typeface="Symbol" panose="05050102010706020507" pitchFamily="18" charset="2"/>
                  </a:rPr>
                  <a:t>where </a:t>
                </a:r>
                <a:r>
                  <a:rPr lang="en-GB" i="1" dirty="0">
                    <a:latin typeface="Times New Roman" panose="02020603050405020304" pitchFamily="18" charset="0"/>
                    <a:cs typeface="Times New Roman" panose="02020603050405020304" pitchFamily="18" charset="0"/>
                    <a:sym typeface="Symbol" panose="05050102010706020507" pitchFamily="18" charset="2"/>
                  </a:rPr>
                  <a:t>m</a:t>
                </a:r>
                <a:r>
                  <a:rPr lang="en-GB" dirty="0">
                    <a:sym typeface="Symbol" panose="05050102010706020507" pitchFamily="18" charset="2"/>
                  </a:rPr>
                  <a:t> is the molecularity of the reaction.</a:t>
                </a:r>
              </a:p>
            </p:txBody>
          </p:sp>
        </mc:Choice>
        <mc:Fallback xmlns="">
          <p:sp>
            <p:nvSpPr>
              <p:cNvPr id="60" name="CuadroTexto 59">
                <a:extLst>
                  <a:ext uri="{FF2B5EF4-FFF2-40B4-BE49-F238E27FC236}">
                    <a16:creationId xmlns:a16="http://schemas.microsoft.com/office/drawing/2014/main" id="{BC771969-4317-4967-8A73-4E2D0D6B3EBC}"/>
                  </a:ext>
                </a:extLst>
              </p:cNvPr>
              <p:cNvSpPr txBox="1">
                <a:spLocks noRot="1" noChangeAspect="1" noMove="1" noResize="1" noEditPoints="1" noAdjustHandles="1" noChangeArrowheads="1" noChangeShapeType="1" noTextEdit="1"/>
              </p:cNvSpPr>
              <p:nvPr/>
            </p:nvSpPr>
            <p:spPr>
              <a:xfrm>
                <a:off x="321195" y="587938"/>
                <a:ext cx="8656804" cy="1882823"/>
              </a:xfrm>
              <a:prstGeom prst="rect">
                <a:avLst/>
              </a:prstGeom>
              <a:blipFill>
                <a:blip r:embed="rId3"/>
                <a:stretch>
                  <a:fillRect l="-634" b="-4207"/>
                </a:stretch>
              </a:blipFill>
            </p:spPr>
            <p:txBody>
              <a:bodyPr/>
              <a:lstStyle/>
              <a:p>
                <a:r>
                  <a:rPr lang="en-US">
                    <a:noFill/>
                  </a:rPr>
                  <a:t> </a:t>
                </a:r>
              </a:p>
            </p:txBody>
          </p:sp>
        </mc:Fallback>
      </mc:AlternateContent>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GB" b="1">
                <a:solidFill>
                  <a:srgbClr val="002060"/>
                </a:solidFill>
              </a:rPr>
              <a:t> Thermodynamic formulation</a:t>
            </a:r>
            <a:endParaRPr lang="en-US" b="1" baseline="30000">
              <a:solidFill>
                <a:schemeClr val="accent2"/>
              </a:solidFill>
              <a:latin typeface="Verdana" pitchFamily="34" charset="0"/>
            </a:endParaRPr>
          </a:p>
        </p:txBody>
      </p:sp>
      <p:sp>
        <p:nvSpPr>
          <p:cNvPr id="2" name="Marcador de número de diapositiva 1">
            <a:extLst>
              <a:ext uri="{FF2B5EF4-FFF2-40B4-BE49-F238E27FC236}">
                <a16:creationId xmlns:a16="http://schemas.microsoft.com/office/drawing/2014/main" id="{95B27A83-B2C3-4262-96B2-E3AF3D16A1A7}"/>
              </a:ext>
            </a:extLst>
          </p:cNvPr>
          <p:cNvSpPr>
            <a:spLocks noGrp="1"/>
          </p:cNvSpPr>
          <p:nvPr>
            <p:ph type="sldNum" sz="quarter" idx="12"/>
          </p:nvPr>
        </p:nvSpPr>
        <p:spPr/>
        <p:txBody>
          <a:bodyPr/>
          <a:lstStyle/>
          <a:p>
            <a:fld id="{DFA4F046-044E-46E9-9F2A-D598350E22B2}" type="slidenum">
              <a:rPr lang="es-ES" smtClean="0"/>
              <a:t>9</a:t>
            </a:fld>
            <a:endParaRPr lang="es-ES"/>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06E68692-4200-49F4-B4EE-47B13A11EED5}"/>
                  </a:ext>
                </a:extLst>
              </p:cNvPr>
              <p:cNvSpPr txBox="1"/>
              <p:nvPr/>
            </p:nvSpPr>
            <p:spPr>
              <a:xfrm>
                <a:off x="1343998" y="1648869"/>
                <a:ext cx="3228000" cy="375552"/>
              </a:xfrm>
              <a:prstGeom prst="rect">
                <a:avLst/>
              </a:prstGeom>
              <a:noFill/>
              <a:ln w="19050">
                <a:solidFill>
                  <a:schemeClr val="accent2"/>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𝐸</m:t>
                          </m:r>
                        </m:e>
                        <m:sub>
                          <m:r>
                            <a:rPr lang="es-ES" i="1">
                              <a:latin typeface="Cambria Math" panose="02040503050406030204" pitchFamily="18" charset="0"/>
                              <a:sym typeface="Symbol" panose="05050102010706020507" pitchFamily="18" charset="2"/>
                            </a:rPr>
                            <m:t>𝑎</m:t>
                          </m:r>
                        </m:sub>
                      </m:sSub>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𝐻</m:t>
                          </m:r>
                        </m:e>
                        <m:sup>
                          <m:r>
                            <a:rPr lang="en-GB" i="1">
                              <a:latin typeface="Cambria Math" panose="02040503050406030204" pitchFamily="18" charset="0"/>
                              <a:ea typeface="Cambria Math" panose="02040503050406030204" pitchFamily="18" charset="0"/>
                              <a:sym typeface="Symbol" panose="05050102010706020507" pitchFamily="18" charset="2"/>
                            </a:rPr>
                            <m:t>‡</m:t>
                          </m:r>
                        </m:sup>
                      </m:sSup>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𝑚𝑅𝑇</m:t>
                      </m:r>
                      <m:r>
                        <a:rPr lang="es-ES" i="1">
                          <a:latin typeface="Cambria Math" panose="02040503050406030204" pitchFamily="18" charset="0"/>
                          <a:ea typeface="Cambria Math" panose="02040503050406030204" pitchFamily="18" charset="0"/>
                          <a:sym typeface="Symbol" panose="05050102010706020507" pitchFamily="18" charset="2"/>
                        </a:rPr>
                        <m:t>=∆</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𝑈</m:t>
                          </m:r>
                        </m:e>
                        <m:sup>
                          <m:r>
                            <a:rPr lang="en-GB" i="1">
                              <a:latin typeface="Cambria Math" panose="02040503050406030204" pitchFamily="18" charset="0"/>
                              <a:ea typeface="Cambria Math" panose="02040503050406030204" pitchFamily="18" charset="0"/>
                              <a:sym typeface="Symbol" panose="05050102010706020507" pitchFamily="18" charset="2"/>
                            </a:rPr>
                            <m:t>‡</m:t>
                          </m:r>
                        </m:sup>
                      </m:sSup>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𝑅𝑇</m:t>
                      </m:r>
                    </m:oMath>
                  </m:oMathPara>
                </a14:m>
                <a:endParaRPr lang="en-US" dirty="0"/>
              </a:p>
            </p:txBody>
          </p:sp>
        </mc:Choice>
        <mc:Fallback xmlns="">
          <p:sp>
            <p:nvSpPr>
              <p:cNvPr id="3" name="CuadroTexto 2">
                <a:extLst>
                  <a:ext uri="{FF2B5EF4-FFF2-40B4-BE49-F238E27FC236}">
                    <a16:creationId xmlns:a16="http://schemas.microsoft.com/office/drawing/2014/main" id="{06E68692-4200-49F4-B4EE-47B13A11EED5}"/>
                  </a:ext>
                </a:extLst>
              </p:cNvPr>
              <p:cNvSpPr txBox="1">
                <a:spLocks noRot="1" noChangeAspect="1" noMove="1" noResize="1" noEditPoints="1" noAdjustHandles="1" noChangeArrowheads="1" noChangeShapeType="1" noTextEdit="1"/>
              </p:cNvSpPr>
              <p:nvPr/>
            </p:nvSpPr>
            <p:spPr>
              <a:xfrm>
                <a:off x="1343998" y="1648869"/>
                <a:ext cx="3228000" cy="375552"/>
              </a:xfrm>
              <a:prstGeom prst="rect">
                <a:avLst/>
              </a:prstGeom>
              <a:blipFill>
                <a:blip r:embed="rId4"/>
                <a:stretch>
                  <a:fillRect/>
                </a:stretch>
              </a:blipFill>
              <a:ln w="1905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0C78FAA1-CBA9-F642-BEAA-2B360707CCD2}"/>
                  </a:ext>
                </a:extLst>
              </p:cNvPr>
              <p:cNvSpPr txBox="1"/>
              <p:nvPr/>
            </p:nvSpPr>
            <p:spPr>
              <a:xfrm>
                <a:off x="321195" y="5234627"/>
                <a:ext cx="8656804" cy="691408"/>
              </a:xfrm>
              <a:prstGeom prst="rect">
                <a:avLst/>
              </a:prstGeom>
              <a:noFill/>
            </p:spPr>
            <p:txBody>
              <a:bodyPr wrap="square" rtlCol="0">
                <a:spAutoFit/>
              </a:bodyPr>
              <a:lstStyle/>
              <a:p>
                <a:pPr>
                  <a:spcBef>
                    <a:spcPts val="600"/>
                  </a:spcBef>
                  <a:spcAft>
                    <a:spcPts val="1200"/>
                  </a:spcAft>
                </a:pPr>
                <a:r>
                  <a:rPr lang="en-GB" b="1" dirty="0">
                    <a:solidFill>
                      <a:schemeClr val="accent6">
                        <a:lumMod val="50000"/>
                      </a:schemeClr>
                    </a:solidFill>
                    <a:sym typeface="Symbol" panose="05050102010706020507" pitchFamily="18" charset="2"/>
                  </a:rPr>
                  <a:t>Remark:</a:t>
                </a:r>
                <a:r>
                  <a:rPr lang="en-GB" dirty="0">
                    <a:sym typeface="Symbol" panose="05050102010706020507" pitchFamily="18" charset="2"/>
                  </a:rPr>
                  <a:t> A common mistake is to think that </a:t>
                </a:r>
                <a:r>
                  <a:rPr lang="en-GB" i="1" dirty="0" err="1">
                    <a:latin typeface="Cambria Math" panose="02040503050406030204" pitchFamily="18" charset="0"/>
                    <a:ea typeface="Cambria Math" panose="02040503050406030204" pitchFamily="18" charset="0"/>
                    <a:sym typeface="Symbol" panose="05050102010706020507" pitchFamily="18" charset="2"/>
                  </a:rPr>
                  <a:t>E</a:t>
                </a:r>
                <a:r>
                  <a:rPr lang="en-GB" baseline="-25000" dirty="0" err="1">
                    <a:latin typeface="Cambria Math" panose="02040503050406030204" pitchFamily="18" charset="0"/>
                    <a:ea typeface="Cambria Math" panose="02040503050406030204" pitchFamily="18" charset="0"/>
                    <a:sym typeface="Symbol" panose="05050102010706020507" pitchFamily="18" charset="2"/>
                  </a:rPr>
                  <a:t>a</a:t>
                </a:r>
                <a:r>
                  <a:rPr lang="en-GB" dirty="0">
                    <a:sym typeface="Symbol" panose="05050102010706020507" pitchFamily="18" charset="2"/>
                  </a:rPr>
                  <a:t> is equal to the energy barrier to reaction (</a:t>
                </a:r>
                <a14:m>
                  <m:oMath xmlns:m="http://schemas.openxmlformats.org/officeDocument/2006/math">
                    <m:r>
                      <m:rPr>
                        <m:sty m:val="p"/>
                      </m:rPr>
                      <a:rPr lang="el-GR" i="1">
                        <a:latin typeface="Cambria Math" panose="02040503050406030204" pitchFamily="18" charset="0"/>
                        <a:ea typeface="Cambria Math" panose="02040503050406030204" pitchFamily="18" charset="0"/>
                        <a:sym typeface="Symbol" panose="05050102010706020507" pitchFamily="18" charset="2"/>
                      </a:rPr>
                      <m:t>Δ</m:t>
                    </m:r>
                    <m:sSubSup>
                      <m:sSubSupPr>
                        <m:ctrlPr>
                          <a:rPr lang="el-GR" i="1">
                            <a:latin typeface="Cambria Math" panose="02040503050406030204" pitchFamily="18" charset="0"/>
                            <a:ea typeface="Cambria Math" panose="02040503050406030204" pitchFamily="18" charset="0"/>
                            <a:sym typeface="Symbol" panose="05050102010706020507" pitchFamily="18" charset="2"/>
                          </a:rPr>
                        </m:ctrlPr>
                      </m:sSubSupPr>
                      <m:e>
                        <m:r>
                          <a:rPr lang="el-GR" i="1">
                            <a:latin typeface="Cambria Math" panose="02040503050406030204" pitchFamily="18" charset="0"/>
                            <a:ea typeface="Cambria Math" panose="02040503050406030204" pitchFamily="18" charset="0"/>
                            <a:sym typeface="Symbol" panose="05050102010706020507" pitchFamily="18" charset="2"/>
                          </a:rPr>
                          <m:t>𝜀</m:t>
                        </m:r>
                      </m:e>
                      <m:sub>
                        <m:r>
                          <a:rPr lang="es-ES" i="1">
                            <a:latin typeface="Cambria Math" panose="02040503050406030204" pitchFamily="18" charset="0"/>
                            <a:ea typeface="Cambria Math" panose="02040503050406030204" pitchFamily="18" charset="0"/>
                            <a:sym typeface="Symbol" panose="05050102010706020507" pitchFamily="18" charset="2"/>
                          </a:rPr>
                          <m:t>0</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oMath>
                </a14:m>
                <a:r>
                  <a:rPr lang="en-GB" dirty="0">
                    <a:sym typeface="Symbol" panose="05050102010706020507" pitchFamily="18" charset="2"/>
                  </a:rPr>
                  <a:t>). </a:t>
                </a:r>
                <a:r>
                  <a:rPr lang="en-GB" dirty="0">
                    <a:solidFill>
                      <a:srgbClr val="FF0000"/>
                    </a:solidFill>
                    <a:sym typeface="Symbol" panose="05050102010706020507" pitchFamily="18" charset="2"/>
                  </a:rPr>
                  <a:t>They are not the same quantity!   </a:t>
                </a:r>
              </a:p>
            </p:txBody>
          </p:sp>
        </mc:Choice>
        <mc:Fallback xmlns="">
          <p:sp>
            <p:nvSpPr>
              <p:cNvPr id="7" name="CuadroTexto 6">
                <a:extLst>
                  <a:ext uri="{FF2B5EF4-FFF2-40B4-BE49-F238E27FC236}">
                    <a16:creationId xmlns:a16="http://schemas.microsoft.com/office/drawing/2014/main" id="{0C78FAA1-CBA9-F642-BEAA-2B360707CCD2}"/>
                  </a:ext>
                </a:extLst>
              </p:cNvPr>
              <p:cNvSpPr txBox="1">
                <a:spLocks noRot="1" noChangeAspect="1" noMove="1" noResize="1" noEditPoints="1" noAdjustHandles="1" noChangeArrowheads="1" noChangeShapeType="1" noTextEdit="1"/>
              </p:cNvSpPr>
              <p:nvPr/>
            </p:nvSpPr>
            <p:spPr>
              <a:xfrm>
                <a:off x="321195" y="5234627"/>
                <a:ext cx="8656804" cy="691408"/>
              </a:xfrm>
              <a:prstGeom prst="rect">
                <a:avLst/>
              </a:prstGeom>
              <a:blipFill>
                <a:blip r:embed="rId5"/>
                <a:stretch>
                  <a:fillRect l="-439" t="-3571" b="-12500"/>
                </a:stretch>
              </a:blipFill>
            </p:spPr>
            <p:txBody>
              <a:bodyPr/>
              <a:lstStyle/>
              <a:p>
                <a:r>
                  <a:rPr lang="en-GB">
                    <a:noFill/>
                  </a:rPr>
                  <a:t> </a:t>
                </a:r>
              </a:p>
            </p:txBody>
          </p:sp>
        </mc:Fallback>
      </mc:AlternateContent>
      <p:sp>
        <p:nvSpPr>
          <p:cNvPr id="9" name="CuadroTexto 8">
            <a:extLst>
              <a:ext uri="{FF2B5EF4-FFF2-40B4-BE49-F238E27FC236}">
                <a16:creationId xmlns:a16="http://schemas.microsoft.com/office/drawing/2014/main" id="{8D46308A-EED5-F243-9E06-4BFB6E2092DD}"/>
              </a:ext>
            </a:extLst>
          </p:cNvPr>
          <p:cNvSpPr txBox="1"/>
          <p:nvPr/>
        </p:nvSpPr>
        <p:spPr>
          <a:xfrm>
            <a:off x="321195" y="6222879"/>
            <a:ext cx="6041782" cy="307777"/>
          </a:xfrm>
          <a:prstGeom prst="rect">
            <a:avLst/>
          </a:prstGeom>
          <a:noFill/>
        </p:spPr>
        <p:txBody>
          <a:bodyPr wrap="none" rtlCol="0">
            <a:spAutoFit/>
          </a:bodyPr>
          <a:lstStyle/>
          <a:p>
            <a:pPr marL="342900" indent="-342900">
              <a:buFontTx/>
              <a:buAutoNum type="arabicPeriod"/>
            </a:pPr>
            <a:r>
              <a:rPr lang="es-ES" sz="1400" dirty="0" err="1"/>
              <a:t>For</a:t>
            </a:r>
            <a:r>
              <a:rPr lang="es-ES" sz="1400" dirty="0"/>
              <a:t> </a:t>
            </a:r>
            <a:r>
              <a:rPr lang="es-ES" sz="1400" dirty="0" err="1"/>
              <a:t>details</a:t>
            </a:r>
            <a:r>
              <a:rPr lang="es-ES" sz="1400" dirty="0"/>
              <a:t>, </a:t>
            </a:r>
            <a:r>
              <a:rPr lang="es-ES" sz="1400" dirty="0" err="1"/>
              <a:t>see</a:t>
            </a:r>
            <a:r>
              <a:rPr lang="es-ES" sz="1400" dirty="0"/>
              <a:t> I. N. </a:t>
            </a:r>
            <a:r>
              <a:rPr lang="es-ES" sz="1400" dirty="0" err="1"/>
              <a:t>Levine</a:t>
            </a:r>
            <a:r>
              <a:rPr lang="es-ES" sz="1400" dirty="0"/>
              <a:t>, </a:t>
            </a:r>
            <a:r>
              <a:rPr lang="es-ES" sz="1400" dirty="0" err="1"/>
              <a:t>Physical</a:t>
            </a:r>
            <a:r>
              <a:rPr lang="es-ES" sz="1400" dirty="0"/>
              <a:t> </a:t>
            </a:r>
            <a:r>
              <a:rPr lang="es-ES" sz="1400" dirty="0" err="1"/>
              <a:t>Chemistry</a:t>
            </a:r>
            <a:r>
              <a:rPr lang="es-ES" sz="1400" dirty="0"/>
              <a:t>, 6th ed. McGraw-Hill (2009). </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0FF989EC-4FFA-624C-8A90-B7DB17ABCAF0}"/>
                  </a:ext>
                </a:extLst>
              </p:cNvPr>
              <p:cNvSpPr txBox="1"/>
              <p:nvPr/>
            </p:nvSpPr>
            <p:spPr>
              <a:xfrm>
                <a:off x="321195" y="3206707"/>
                <a:ext cx="8487603" cy="1906612"/>
              </a:xfrm>
              <a:prstGeom prst="rect">
                <a:avLst/>
              </a:prstGeom>
              <a:noFill/>
            </p:spPr>
            <p:txBody>
              <a:bodyPr wrap="square" rtlCol="0">
                <a:spAutoFit/>
              </a:bodyPr>
              <a:lstStyle/>
              <a:p>
                <a:pPr>
                  <a:spcBef>
                    <a:spcPts val="600"/>
                  </a:spcBef>
                  <a:spcAft>
                    <a:spcPts val="1200"/>
                  </a:spcAft>
                </a:pPr>
                <a:r>
                  <a:rPr lang="en-GB" dirty="0">
                    <a:sym typeface="Symbol" panose="05050102010706020507" pitchFamily="18" charset="2"/>
                  </a:rPr>
                  <a:t>Comparing </a:t>
                </a:r>
                <a:r>
                  <a:rPr lang="en-GB" dirty="0" err="1">
                    <a:sym typeface="Symbol" panose="05050102010706020507" pitchFamily="18" charset="2"/>
                  </a:rPr>
                  <a:t>eqs</a:t>
                </a:r>
                <a:r>
                  <a:rPr lang="en-GB" dirty="0">
                    <a:sym typeface="Symbol" panose="05050102010706020507" pitchFamily="18" charset="2"/>
                  </a:rPr>
                  <a:t>. (22) and (24) with the </a:t>
                </a:r>
                <a:r>
                  <a:rPr lang="en-GB" dirty="0">
                    <a:solidFill>
                      <a:srgbClr val="FF0000"/>
                    </a:solidFill>
                    <a:sym typeface="Symbol" panose="05050102010706020507" pitchFamily="18" charset="2"/>
                  </a:rPr>
                  <a:t>Arrhenius equation</a:t>
                </a:r>
                <a:r>
                  <a:rPr lang="en-GB" dirty="0">
                    <a:sym typeface="Symbol" panose="05050102010706020507" pitchFamily="18" charset="2"/>
                  </a:rPr>
                  <a:t> </a:t>
                </a:r>
                <a14:m>
                  <m:oMath xmlns:m="http://schemas.openxmlformats.org/officeDocument/2006/math">
                    <m:r>
                      <a:rPr lang="es-ES" i="1">
                        <a:latin typeface="Cambria Math" panose="02040503050406030204" pitchFamily="18" charset="0"/>
                        <a:sym typeface="Symbol" panose="05050102010706020507" pitchFamily="18" charset="2"/>
                      </a:rPr>
                      <m:t>𝑘</m:t>
                    </m:r>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𝐴</m:t>
                    </m:r>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𝑒</m:t>
                        </m:r>
                      </m:e>
                      <m:sup>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𝐸</m:t>
                                </m:r>
                              </m:e>
                              <m:sub>
                                <m:r>
                                  <a:rPr lang="es-ES" i="1">
                                    <a:latin typeface="Cambria Math" panose="02040503050406030204" pitchFamily="18" charset="0"/>
                                    <a:sym typeface="Symbol" panose="05050102010706020507" pitchFamily="18" charset="2"/>
                                  </a:rPr>
                                  <m:t>𝑎</m:t>
                                </m:r>
                              </m:sub>
                            </m:sSub>
                          </m:num>
                          <m:den>
                            <m:r>
                              <a:rPr lang="es-ES" i="1">
                                <a:latin typeface="Cambria Math" panose="02040503050406030204" pitchFamily="18" charset="0"/>
                                <a:sym typeface="Symbol" panose="05050102010706020507" pitchFamily="18" charset="2"/>
                              </a:rPr>
                              <m:t>𝑅𝑇</m:t>
                            </m:r>
                          </m:den>
                        </m:f>
                      </m:sup>
                    </m:sSup>
                  </m:oMath>
                </a14:m>
                <a:r>
                  <a:rPr lang="en-GB" dirty="0">
                    <a:sym typeface="Symbol" panose="05050102010706020507" pitchFamily="18" charset="2"/>
                  </a:rPr>
                  <a:t>, we get</a:t>
                </a:r>
              </a:p>
              <a:p>
                <a:pPr>
                  <a:spcBef>
                    <a:spcPts val="600"/>
                  </a:spcBef>
                  <a:spcAft>
                    <a:spcPts val="1200"/>
                  </a:spcAft>
                </a:pPr>
                <a:r>
                  <a:rPr lang="en-GB" dirty="0">
                    <a:sym typeface="Symbol" panose="05050102010706020507" pitchFamily="18" charset="2"/>
                  </a:rPr>
                  <a:t> 	</a:t>
                </a:r>
                <a14:m>
                  <m:oMath xmlns:m="http://schemas.openxmlformats.org/officeDocument/2006/math">
                    <m:r>
                      <a:rPr lang="es-ES" i="1">
                        <a:latin typeface="Cambria Math" panose="02040503050406030204" pitchFamily="18" charset="0"/>
                        <a:sym typeface="Symbol" panose="05050102010706020507" pitchFamily="18" charset="2"/>
                      </a:rPr>
                      <m:t>𝐴</m:t>
                    </m:r>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𝑘</m:t>
                    </m:r>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𝑒</m:t>
                        </m:r>
                      </m:e>
                      <m:sup>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𝐸</m:t>
                            </m:r>
                          </m:e>
                          <m:sub>
                            <m:r>
                              <a:rPr lang="es-ES" i="1">
                                <a:latin typeface="Cambria Math" panose="02040503050406030204" pitchFamily="18" charset="0"/>
                                <a:sym typeface="Symbol" panose="05050102010706020507" pitchFamily="18" charset="2"/>
                              </a:rPr>
                              <m:t>𝑎</m:t>
                            </m:r>
                          </m:sub>
                        </m:sSub>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𝑅𝑇</m:t>
                        </m:r>
                      </m:sup>
                    </m:sSup>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sym typeface="Symbol" panose="05050102010706020507" pitchFamily="18" charset="2"/>
                          </a:rPr>
                          <m:t>𝑇</m:t>
                        </m:r>
                      </m:num>
                      <m:den>
                        <m:r>
                          <a:rPr lang="es-ES" i="1">
                            <a:latin typeface="Cambria Math" panose="02040503050406030204" pitchFamily="18" charset="0"/>
                            <a:sym typeface="Symbol" panose="05050102010706020507" pitchFamily="18" charset="2"/>
                          </a:rPr>
                          <m:t>h</m:t>
                        </m:r>
                      </m:den>
                    </m:f>
                    <m:sSup>
                      <m:sSupPr>
                        <m:ctrlPr>
                          <a:rPr lang="es-ES" i="1">
                            <a:latin typeface="Cambria Math" panose="02040503050406030204" pitchFamily="18" charset="0"/>
                            <a:sym typeface="Symbol" panose="05050102010706020507" pitchFamily="18" charset="2"/>
                          </a:rPr>
                        </m:ctrlPr>
                      </m:sSupPr>
                      <m:e>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𝑐</m:t>
                            </m:r>
                            <m:r>
                              <a:rPr lang="es-ES" i="1">
                                <a:latin typeface="Cambria Math" panose="02040503050406030204" pitchFamily="18" charset="0"/>
                                <a:ea typeface="Cambria Math" panose="02040503050406030204" pitchFamily="18" charset="0"/>
                                <a:sym typeface="Symbol" panose="05050102010706020507" pitchFamily="18" charset="2"/>
                              </a:rPr>
                              <m:t>°</m:t>
                            </m:r>
                          </m:e>
                        </m:d>
                      </m:e>
                      <m:sup>
                        <m:r>
                          <a:rPr lang="es-ES" i="1">
                            <a:latin typeface="Cambria Math" panose="02040503050406030204" pitchFamily="18" charset="0"/>
                            <a:sym typeface="Symbol" panose="05050102010706020507" pitchFamily="18" charset="2"/>
                          </a:rPr>
                          <m:t>1−</m:t>
                        </m:r>
                        <m:r>
                          <a:rPr lang="es-ES" i="1">
                            <a:latin typeface="Cambria Math" panose="02040503050406030204" pitchFamily="18" charset="0"/>
                            <a:sym typeface="Symbol" panose="05050102010706020507" pitchFamily="18" charset="2"/>
                          </a:rPr>
                          <m:t>𝑚</m:t>
                        </m:r>
                      </m:sup>
                    </m:sSup>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𝑒</m:t>
                        </m:r>
                      </m:e>
                      <m:sup>
                        <m:r>
                          <a:rPr lang="es-ES" i="1">
                            <a:latin typeface="Cambria Math" panose="02040503050406030204" pitchFamily="18" charset="0"/>
                            <a:sym typeface="Symbol" panose="05050102010706020507" pitchFamily="18" charset="2"/>
                          </a:rPr>
                          <m:t>𝑚</m:t>
                        </m:r>
                      </m:sup>
                    </m:sSup>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𝑒</m:t>
                        </m:r>
                      </m:e>
                      <m:sup>
                        <m:r>
                          <a:rPr lang="es-ES" i="1">
                            <a:latin typeface="Cambria Math" panose="02040503050406030204" pitchFamily="18" charset="0"/>
                            <a:ea typeface="Cambria Math" panose="02040503050406030204" pitchFamily="18" charset="0"/>
                            <a:sym typeface="Symbol" panose="05050102010706020507" pitchFamily="18" charset="2"/>
                          </a:rPr>
                          <m:t>∆</m:t>
                        </m:r>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a:rPr lang="es-ES" i="1">
                                <a:latin typeface="Cambria Math" panose="02040503050406030204" pitchFamily="18" charset="0"/>
                                <a:ea typeface="Cambria Math" panose="02040503050406030204" pitchFamily="18" charset="0"/>
                                <a:sym typeface="Symbol" panose="05050102010706020507" pitchFamily="18" charset="2"/>
                              </a:rPr>
                              <m:t>𝑆</m:t>
                            </m:r>
                          </m:e>
                          <m:sub>
                            <m:r>
                              <a:rPr lang="es-ES" i="1">
                                <a:latin typeface="Cambria Math" panose="02040503050406030204" pitchFamily="18" charset="0"/>
                                <a:ea typeface="Cambria Math" panose="02040503050406030204" pitchFamily="18" charset="0"/>
                                <a:sym typeface="Symbol" panose="05050102010706020507" pitchFamily="18" charset="2"/>
                              </a:rPr>
                              <m:t>𝑐</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𝑅</m:t>
                        </m:r>
                      </m:sup>
                    </m:sSup>
                  </m:oMath>
                </a14:m>
                <a:r>
                  <a:rPr lang="en-GB" dirty="0">
                    <a:sym typeface="Symbol" panose="05050102010706020507" pitchFamily="18" charset="2"/>
                  </a:rPr>
                  <a:t>		</a:t>
                </a:r>
                <a:r>
                  <a:rPr lang="es-ES" dirty="0">
                    <a:ea typeface="Cambria Math" panose="02040503050406030204" pitchFamily="18" charset="0"/>
                    <a:sym typeface="Symbol" panose="05050102010706020507" pitchFamily="18" charset="2"/>
                  </a:rPr>
                  <a:t>		(25)</a:t>
                </a:r>
                <a:endParaRPr lang="en-GB" dirty="0">
                  <a:sym typeface="Symbol" panose="05050102010706020507" pitchFamily="18" charset="2"/>
                </a:endParaRPr>
              </a:p>
              <a:p>
                <a:pPr>
                  <a:spcBef>
                    <a:spcPts val="600"/>
                  </a:spcBef>
                  <a:spcAft>
                    <a:spcPts val="1200"/>
                  </a:spcAft>
                </a:pPr>
                <a:r>
                  <a:rPr lang="en-GB" dirty="0">
                    <a:sym typeface="Symbol" panose="05050102010706020507" pitchFamily="18" charset="2"/>
                  </a:rPr>
                  <a:t>Therefore, TST provides a theoretical framework for the calculation of Arrhenius parameters (</a:t>
                </a:r>
                <a:r>
                  <a:rPr lang="en-GB" i="1" dirty="0">
                    <a:latin typeface="Cambria Math" panose="02040503050406030204" pitchFamily="18" charset="0"/>
                    <a:ea typeface="Cambria Math" panose="02040503050406030204" pitchFamily="18" charset="0"/>
                    <a:sym typeface="Symbol" panose="05050102010706020507" pitchFamily="18" charset="2"/>
                  </a:rPr>
                  <a:t>A</a:t>
                </a:r>
                <a:r>
                  <a:rPr lang="en-GB" dirty="0">
                    <a:sym typeface="Symbol" panose="05050102010706020507" pitchFamily="18" charset="2"/>
                  </a:rPr>
                  <a:t> and </a:t>
                </a:r>
                <a:r>
                  <a:rPr lang="en-GB" i="1" dirty="0" err="1">
                    <a:latin typeface="Cambria Math" panose="02040503050406030204" pitchFamily="18" charset="0"/>
                    <a:ea typeface="Cambria Math" panose="02040503050406030204" pitchFamily="18" charset="0"/>
                    <a:sym typeface="Symbol" panose="05050102010706020507" pitchFamily="18" charset="2"/>
                  </a:rPr>
                  <a:t>E</a:t>
                </a:r>
                <a:r>
                  <a:rPr lang="en-GB" baseline="-25000" dirty="0" err="1">
                    <a:latin typeface="Cambria Math" panose="02040503050406030204" pitchFamily="18" charset="0"/>
                    <a:ea typeface="Cambria Math" panose="02040503050406030204" pitchFamily="18" charset="0"/>
                    <a:sym typeface="Symbol" panose="05050102010706020507" pitchFamily="18" charset="2"/>
                  </a:rPr>
                  <a:t>a</a:t>
                </a:r>
                <a:r>
                  <a:rPr lang="en-GB" dirty="0">
                    <a:sym typeface="Symbol" panose="05050102010706020507" pitchFamily="18" charset="2"/>
                  </a:rPr>
                  <a:t>).</a:t>
                </a:r>
              </a:p>
            </p:txBody>
          </p:sp>
        </mc:Choice>
        <mc:Fallback xmlns="">
          <p:sp>
            <p:nvSpPr>
              <p:cNvPr id="4" name="CuadroTexto 3">
                <a:extLst>
                  <a:ext uri="{FF2B5EF4-FFF2-40B4-BE49-F238E27FC236}">
                    <a16:creationId xmlns:a16="http://schemas.microsoft.com/office/drawing/2014/main" id="{0FF989EC-4FFA-624C-8A90-B7DB17ABCAF0}"/>
                  </a:ext>
                </a:extLst>
              </p:cNvPr>
              <p:cNvSpPr txBox="1">
                <a:spLocks noRot="1" noChangeAspect="1" noMove="1" noResize="1" noEditPoints="1" noAdjustHandles="1" noChangeArrowheads="1" noChangeShapeType="1" noTextEdit="1"/>
              </p:cNvSpPr>
              <p:nvPr/>
            </p:nvSpPr>
            <p:spPr>
              <a:xfrm>
                <a:off x="321195" y="3206707"/>
                <a:ext cx="8487603" cy="1906612"/>
              </a:xfrm>
              <a:prstGeom prst="rect">
                <a:avLst/>
              </a:prstGeom>
              <a:blipFill>
                <a:blip r:embed="rId6"/>
                <a:stretch>
                  <a:fillRect l="-448" b="-3974"/>
                </a:stretch>
              </a:blipFill>
            </p:spPr>
            <p:txBody>
              <a:bodyPr/>
              <a:lstStyle/>
              <a:p>
                <a:r>
                  <a:rPr lang="en-GB">
                    <a:noFill/>
                  </a:rPr>
                  <a:t> </a:t>
                </a:r>
              </a:p>
            </p:txBody>
          </p:sp>
        </mc:Fallback>
      </mc:AlternateContent>
      <p:sp>
        <p:nvSpPr>
          <p:cNvPr id="10" name="CuadroTexto 9">
            <a:extLst>
              <a:ext uri="{FF2B5EF4-FFF2-40B4-BE49-F238E27FC236}">
                <a16:creationId xmlns:a16="http://schemas.microsoft.com/office/drawing/2014/main" id="{2C59476B-3B33-41D5-B4DE-66BB35842BED}"/>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123660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6936</TotalTime>
  <Words>4725</Words>
  <Application>Microsoft Office PowerPoint</Application>
  <PresentationFormat>Presentación en pantalla (4:3)</PresentationFormat>
  <Paragraphs>495</Paragraphs>
  <Slides>36</Slides>
  <Notes>36</Notes>
  <HiddenSlides>0</HiddenSlides>
  <MMClips>0</MMClips>
  <ScaleCrop>false</ScaleCrop>
  <HeadingPairs>
    <vt:vector size="10" baseType="variant">
      <vt:variant>
        <vt:lpstr>Fuentes usadas</vt:lpstr>
      </vt:variant>
      <vt:variant>
        <vt:i4>7</vt:i4>
      </vt:variant>
      <vt:variant>
        <vt:lpstr>Tema</vt:lpstr>
      </vt:variant>
      <vt:variant>
        <vt:i4>1</vt:i4>
      </vt:variant>
      <vt:variant>
        <vt:lpstr>Vínculos</vt:lpstr>
      </vt:variant>
      <vt:variant>
        <vt:i4>2</vt:i4>
      </vt:variant>
      <vt:variant>
        <vt:lpstr>Servidores OLE incrustados</vt:lpstr>
      </vt:variant>
      <vt:variant>
        <vt:i4>2</vt:i4>
      </vt:variant>
      <vt:variant>
        <vt:lpstr>Títulos de diapositiva</vt:lpstr>
      </vt:variant>
      <vt:variant>
        <vt:i4>36</vt:i4>
      </vt:variant>
    </vt:vector>
  </HeadingPairs>
  <TitlesOfParts>
    <vt:vector size="48" baseType="lpstr">
      <vt:lpstr>Arial</vt:lpstr>
      <vt:lpstr>Calibri</vt:lpstr>
      <vt:lpstr>Calibri Light</vt:lpstr>
      <vt:lpstr>Cambria Math</vt:lpstr>
      <vt:lpstr>Courier New</vt:lpstr>
      <vt:lpstr>Times New Roman</vt:lpstr>
      <vt:lpstr>Verdana</vt:lpstr>
      <vt:lpstr>Tema de Office</vt:lpstr>
      <vt:lpstr>NO%20NAME:Documents%20and%20Settings:AFR:Mis%20documentos:simetria:RevSYmNumApr22.doc!OLE_LINK1</vt:lpstr>
      <vt:lpstr>NO%20NAME:Documents%20and%20Settings:AFR:Mis%20documentos:simetria:RevSYmNumApr22.doc!OLE_LINK1</vt:lpstr>
      <vt:lpstr>CS ChemDraw Drawing</vt:lpstr>
      <vt:lpstr>Ecuación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VAZQUEZ RODRIGUEZ SAULO ANGEL</dc:creator>
  <cp:lastModifiedBy>Emilio Martinez Nuñez</cp:lastModifiedBy>
  <cp:revision>78</cp:revision>
  <cp:lastPrinted>2019-04-07T12:31:44Z</cp:lastPrinted>
  <dcterms:created xsi:type="dcterms:W3CDTF">2019-03-22T16:53:03Z</dcterms:created>
  <dcterms:modified xsi:type="dcterms:W3CDTF">2022-04-06T10:49:00Z</dcterms:modified>
</cp:coreProperties>
</file>